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7" r:id="rId3"/>
    <p:sldId id="258" r:id="rId4"/>
    <p:sldId id="268" r:id="rId5"/>
    <p:sldId id="270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DD50F-421D-4D2E-BBEE-8FD47A0F6AFC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54F2AA-98DC-42EB-B3E3-A2EFF564F364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C00000"/>
              </a:solidFill>
            </a:rPr>
            <a:t>Пожелания заказчика</a:t>
          </a:r>
          <a:endParaRPr lang="ru-RU" sz="2400" dirty="0">
            <a:solidFill>
              <a:srgbClr val="C00000"/>
            </a:solidFill>
          </a:endParaRPr>
        </a:p>
      </dgm:t>
    </dgm:pt>
    <dgm:pt modelId="{7EC341CA-15F8-46BF-85A1-943F647B5A1A}" type="parTrans" cxnId="{32320684-A394-4250-BBA7-96443E7D141D}">
      <dgm:prSet/>
      <dgm:spPr/>
      <dgm:t>
        <a:bodyPr/>
        <a:lstStyle/>
        <a:p>
          <a:endParaRPr lang="ru-RU"/>
        </a:p>
      </dgm:t>
    </dgm:pt>
    <dgm:pt modelId="{75A290AC-87DF-474E-B1E5-31220E829D1E}" type="sibTrans" cxnId="{32320684-A394-4250-BBA7-96443E7D141D}">
      <dgm:prSet/>
      <dgm:spPr/>
      <dgm:t>
        <a:bodyPr/>
        <a:lstStyle/>
        <a:p>
          <a:endParaRPr lang="ru-RU"/>
        </a:p>
      </dgm:t>
    </dgm:pt>
    <dgm:pt modelId="{EB0667B2-6A8B-4922-A24F-A10D6B70E39A}">
      <dgm:prSet phldrT="[Текст]" custT="1"/>
      <dgm:spPr/>
      <dgm:t>
        <a:bodyPr/>
        <a:lstStyle/>
        <a:p>
          <a:r>
            <a:rPr lang="ru-RU" sz="2800" b="1" i="1" smtClean="0"/>
            <a:t>Первичное ТЗ </a:t>
          </a:r>
        </a:p>
        <a:p>
          <a:endParaRPr lang="ru-RU" sz="2800" b="1" i="1" smtClean="0"/>
        </a:p>
        <a:p>
          <a:r>
            <a:rPr lang="ru-RU" sz="2800" b="1" i="1" smtClean="0"/>
            <a:t>Дизайнер</a:t>
          </a:r>
        </a:p>
        <a:p>
          <a:endParaRPr lang="ru-RU" sz="2800" b="1" i="1" smtClean="0"/>
        </a:p>
        <a:p>
          <a:endParaRPr lang="ru-RU" sz="2800" b="1" i="1" smtClean="0"/>
        </a:p>
        <a:p>
          <a:r>
            <a:rPr lang="ru-RU" sz="2800" b="1" i="1" smtClean="0"/>
            <a:t>Заказчик</a:t>
          </a:r>
          <a:endParaRPr lang="ru-RU" sz="2800" b="1" i="1" dirty="0"/>
        </a:p>
      </dgm:t>
    </dgm:pt>
    <dgm:pt modelId="{3F7CFD5D-64EE-4E65-89C7-F2704A930B45}" type="parTrans" cxnId="{46AB7FEC-454E-4B80-B2A3-3900F3846159}">
      <dgm:prSet/>
      <dgm:spPr/>
      <dgm:t>
        <a:bodyPr/>
        <a:lstStyle/>
        <a:p>
          <a:endParaRPr lang="ru-RU"/>
        </a:p>
      </dgm:t>
    </dgm:pt>
    <dgm:pt modelId="{F2FCC7EC-99C0-4C3C-9CD1-08BD376F1BF0}" type="sibTrans" cxnId="{46AB7FEC-454E-4B80-B2A3-3900F3846159}">
      <dgm:prSet/>
      <dgm:spPr/>
      <dgm:t>
        <a:bodyPr/>
        <a:lstStyle/>
        <a:p>
          <a:endParaRPr lang="ru-RU"/>
        </a:p>
      </dgm:t>
    </dgm:pt>
    <dgm:pt modelId="{66642DA6-4F00-4D62-8C68-1234AD81B870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C00000"/>
              </a:solidFill>
            </a:rPr>
            <a:t>Производит дизайнер</a:t>
          </a:r>
          <a:endParaRPr lang="ru-RU" sz="2400" dirty="0">
            <a:solidFill>
              <a:srgbClr val="C00000"/>
            </a:solidFill>
          </a:endParaRPr>
        </a:p>
      </dgm:t>
    </dgm:pt>
    <dgm:pt modelId="{AD9BF66A-4190-40D9-86CB-830A53C6D881}" type="parTrans" cxnId="{C30EE65A-7701-453B-8504-781F70258767}">
      <dgm:prSet/>
      <dgm:spPr/>
      <dgm:t>
        <a:bodyPr/>
        <a:lstStyle/>
        <a:p>
          <a:endParaRPr lang="ru-RU"/>
        </a:p>
      </dgm:t>
    </dgm:pt>
    <dgm:pt modelId="{0845403E-6D9A-4A5A-B8DC-B5F1AD97D806}" type="sibTrans" cxnId="{C30EE65A-7701-453B-8504-781F70258767}">
      <dgm:prSet/>
      <dgm:spPr/>
      <dgm:t>
        <a:bodyPr/>
        <a:lstStyle/>
        <a:p>
          <a:endParaRPr lang="ru-RU"/>
        </a:p>
      </dgm:t>
    </dgm:pt>
    <dgm:pt modelId="{AD9BCD49-6A85-47BE-B329-0ADC6876BC6D}">
      <dgm:prSet phldrT="[Текст]" custT="1"/>
      <dgm:spPr/>
      <dgm:t>
        <a:bodyPr/>
        <a:lstStyle/>
        <a:p>
          <a:r>
            <a:rPr lang="ru-RU" sz="2000" dirty="0" smtClean="0"/>
            <a:t>Оценка и расчет этапов производства изделия</a:t>
          </a:r>
        </a:p>
        <a:p>
          <a:r>
            <a:rPr lang="ru-RU" sz="2000" dirty="0" smtClean="0"/>
            <a:t>- Моделирование</a:t>
          </a:r>
        </a:p>
        <a:p>
          <a:r>
            <a:rPr lang="ru-RU" sz="2000" dirty="0" smtClean="0"/>
            <a:t>- Прототип</a:t>
          </a:r>
        </a:p>
        <a:p>
          <a:r>
            <a:rPr lang="ru-RU" sz="2000" dirty="0" smtClean="0"/>
            <a:t>- Литье </a:t>
          </a:r>
        </a:p>
        <a:p>
          <a:r>
            <a:rPr lang="ru-RU" sz="2000" dirty="0" smtClean="0"/>
            <a:t>- Обработка</a:t>
          </a:r>
        </a:p>
        <a:p>
          <a:endParaRPr lang="ru-RU" sz="1800" dirty="0"/>
        </a:p>
      </dgm:t>
    </dgm:pt>
    <dgm:pt modelId="{C58B1040-8952-49C1-814A-76627B10627A}" type="parTrans" cxnId="{07AB05F7-A776-4D21-89CA-6A8422D37123}">
      <dgm:prSet/>
      <dgm:spPr/>
      <dgm:t>
        <a:bodyPr/>
        <a:lstStyle/>
        <a:p>
          <a:endParaRPr lang="ru-RU"/>
        </a:p>
      </dgm:t>
    </dgm:pt>
    <dgm:pt modelId="{D91B4FB8-E39F-4551-8718-468A7AD2ECBC}" type="sibTrans" cxnId="{07AB05F7-A776-4D21-89CA-6A8422D37123}">
      <dgm:prSet/>
      <dgm:spPr/>
      <dgm:t>
        <a:bodyPr/>
        <a:lstStyle/>
        <a:p>
          <a:endParaRPr lang="ru-RU"/>
        </a:p>
      </dgm:t>
    </dgm:pt>
    <dgm:pt modelId="{69CFFBF5-8E2A-4CBB-AC70-75211B7DA027}">
      <dgm:prSet phldrT="[Текст]" custT="1"/>
      <dgm:spPr/>
      <dgm:t>
        <a:bodyPr/>
        <a:lstStyle/>
        <a:p>
          <a:pPr algn="ctr"/>
          <a:r>
            <a:rPr lang="ru-RU" sz="2300" dirty="0" err="1" smtClean="0">
              <a:solidFill>
                <a:srgbClr val="C00000"/>
              </a:solidFill>
            </a:rPr>
            <a:t>Отвественный</a:t>
          </a:r>
          <a:r>
            <a:rPr lang="ru-RU" sz="2300" dirty="0" smtClean="0">
              <a:solidFill>
                <a:srgbClr val="C00000"/>
              </a:solidFill>
            </a:rPr>
            <a:t> дизайнер</a:t>
          </a:r>
          <a:endParaRPr lang="ru-RU" sz="2300" dirty="0">
            <a:solidFill>
              <a:srgbClr val="C00000"/>
            </a:solidFill>
          </a:endParaRPr>
        </a:p>
      </dgm:t>
    </dgm:pt>
    <dgm:pt modelId="{A6E0C459-E6D2-463D-B915-48FCA3099538}" type="parTrans" cxnId="{8036EB75-4E96-47F9-A06E-35B6108B0D8E}">
      <dgm:prSet/>
      <dgm:spPr/>
      <dgm:t>
        <a:bodyPr/>
        <a:lstStyle/>
        <a:p>
          <a:endParaRPr lang="ru-RU"/>
        </a:p>
      </dgm:t>
    </dgm:pt>
    <dgm:pt modelId="{606C256C-B73D-48E4-9740-79892E64E935}" type="sibTrans" cxnId="{8036EB75-4E96-47F9-A06E-35B6108B0D8E}">
      <dgm:prSet/>
      <dgm:spPr/>
      <dgm:t>
        <a:bodyPr/>
        <a:lstStyle/>
        <a:p>
          <a:endParaRPr lang="ru-RU"/>
        </a:p>
      </dgm:t>
    </dgm:pt>
    <dgm:pt modelId="{A1322EAC-A3FE-48C6-8E6A-B9DDC3C54F33}">
      <dgm:prSet phldrT="[Текст]" custT="1"/>
      <dgm:spPr/>
      <dgm:t>
        <a:bodyPr/>
        <a:lstStyle/>
        <a:p>
          <a:r>
            <a:rPr lang="ru-RU" sz="2400" dirty="0" smtClean="0"/>
            <a:t>Составление </a:t>
          </a:r>
          <a:r>
            <a:rPr lang="ru-RU" sz="2400" dirty="0" err="1" smtClean="0"/>
            <a:t>прозводст</a:t>
          </a:r>
          <a:r>
            <a:rPr lang="ru-RU" sz="2400" dirty="0" smtClean="0"/>
            <a:t>-венного </a:t>
          </a:r>
          <a:r>
            <a:rPr lang="ru-RU" sz="2400" dirty="0" smtClean="0"/>
            <a:t>ТЗ с не меньше чем одним способом (технологией) </a:t>
          </a:r>
          <a:r>
            <a:rPr lang="ru-RU" sz="2400" dirty="0" err="1" smtClean="0"/>
            <a:t>прозводства</a:t>
          </a:r>
          <a:r>
            <a:rPr lang="ru-RU" sz="2400" dirty="0" smtClean="0"/>
            <a:t> заказанного изделия</a:t>
          </a:r>
          <a:endParaRPr lang="ru-RU" sz="2400" dirty="0"/>
        </a:p>
      </dgm:t>
    </dgm:pt>
    <dgm:pt modelId="{24F51508-5649-4598-B346-F0AB0EBCB2B6}" type="parTrans" cxnId="{D6E47EFA-DE67-474C-9151-B301DC1A99E5}">
      <dgm:prSet/>
      <dgm:spPr/>
      <dgm:t>
        <a:bodyPr/>
        <a:lstStyle/>
        <a:p>
          <a:endParaRPr lang="ru-RU"/>
        </a:p>
      </dgm:t>
    </dgm:pt>
    <dgm:pt modelId="{BC6E0B69-3B81-4034-8FEE-F96E6CE7AC88}" type="sibTrans" cxnId="{D6E47EFA-DE67-474C-9151-B301DC1A99E5}">
      <dgm:prSet/>
      <dgm:spPr/>
      <dgm:t>
        <a:bodyPr/>
        <a:lstStyle/>
        <a:p>
          <a:endParaRPr lang="ru-RU"/>
        </a:p>
      </dgm:t>
    </dgm:pt>
    <dgm:pt modelId="{6319BEB3-9A52-4D15-BE44-C786E8603363}">
      <dgm:prSet phldrT="[Текст]" custT="1"/>
      <dgm:spPr/>
      <dgm:t>
        <a:bodyPr/>
        <a:lstStyle/>
        <a:p>
          <a:endParaRPr lang="ru-RU" sz="1800" dirty="0"/>
        </a:p>
      </dgm:t>
    </dgm:pt>
    <dgm:pt modelId="{D546829C-F4D0-43B3-88C6-C5C686105EA7}" type="parTrans" cxnId="{75DD1161-C090-4E62-94A5-1B6A88AD1BC1}">
      <dgm:prSet/>
      <dgm:spPr/>
      <dgm:t>
        <a:bodyPr/>
        <a:lstStyle/>
        <a:p>
          <a:endParaRPr lang="ru-RU"/>
        </a:p>
      </dgm:t>
    </dgm:pt>
    <dgm:pt modelId="{E7B4F651-3794-4D50-A2B6-FB9BF9C96367}" type="sibTrans" cxnId="{75DD1161-C090-4E62-94A5-1B6A88AD1BC1}">
      <dgm:prSet/>
      <dgm:spPr/>
      <dgm:t>
        <a:bodyPr/>
        <a:lstStyle/>
        <a:p>
          <a:endParaRPr lang="ru-RU"/>
        </a:p>
      </dgm:t>
    </dgm:pt>
    <dgm:pt modelId="{6278A223-17FD-4D5E-B581-5CA1B7A41192}">
      <dgm:prSet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Заказчик          дизайнер </a:t>
          </a:r>
          <a:endParaRPr lang="ru-RU" sz="2400" dirty="0">
            <a:solidFill>
              <a:srgbClr val="C00000"/>
            </a:solidFill>
          </a:endParaRPr>
        </a:p>
      </dgm:t>
    </dgm:pt>
    <dgm:pt modelId="{08FB06ED-01DE-40B4-897C-FAC5906ED923}" type="parTrans" cxnId="{BB3F4DD4-3ACC-4A75-8166-567E00002522}">
      <dgm:prSet/>
      <dgm:spPr/>
      <dgm:t>
        <a:bodyPr/>
        <a:lstStyle/>
        <a:p>
          <a:endParaRPr lang="ru-RU"/>
        </a:p>
      </dgm:t>
    </dgm:pt>
    <dgm:pt modelId="{C092F71D-1C58-4C96-873C-2D5DCC38FBCD}" type="sibTrans" cxnId="{BB3F4DD4-3ACC-4A75-8166-567E00002522}">
      <dgm:prSet/>
      <dgm:spPr/>
      <dgm:t>
        <a:bodyPr/>
        <a:lstStyle/>
        <a:p>
          <a:endParaRPr lang="ru-RU"/>
        </a:p>
      </dgm:t>
    </dgm:pt>
    <dgm:pt modelId="{E0AA048C-F4BD-4385-8966-D41B7EB15F8A}">
      <dgm:prSet custT="1"/>
      <dgm:spPr/>
      <dgm:t>
        <a:bodyPr/>
        <a:lstStyle/>
        <a:p>
          <a:r>
            <a:rPr lang="ru-RU" sz="2400" dirty="0" smtClean="0"/>
            <a:t>Согласование с заказчиком сроков, суммы и итоговых </a:t>
          </a:r>
          <a:r>
            <a:rPr lang="ru-RU" sz="2400" dirty="0" err="1" smtClean="0"/>
            <a:t>характерис</a:t>
          </a:r>
          <a:r>
            <a:rPr lang="ru-RU" sz="2400" dirty="0" smtClean="0"/>
            <a:t>-тик (качества) изделия</a:t>
          </a:r>
          <a:endParaRPr lang="ru-RU" sz="2400" dirty="0"/>
        </a:p>
      </dgm:t>
    </dgm:pt>
    <dgm:pt modelId="{B582D5D2-4A39-46F1-8EE2-045A2FF7B86B}" type="parTrans" cxnId="{178974BF-F1EE-4A69-B525-B484BC93D43B}">
      <dgm:prSet/>
      <dgm:spPr/>
      <dgm:t>
        <a:bodyPr/>
        <a:lstStyle/>
        <a:p>
          <a:endParaRPr lang="ru-RU"/>
        </a:p>
      </dgm:t>
    </dgm:pt>
    <dgm:pt modelId="{77E7D6ED-7153-45E8-8AC6-DE9422B8E72E}" type="sibTrans" cxnId="{178974BF-F1EE-4A69-B525-B484BC93D43B}">
      <dgm:prSet/>
      <dgm:spPr/>
      <dgm:t>
        <a:bodyPr/>
        <a:lstStyle/>
        <a:p>
          <a:endParaRPr lang="ru-RU"/>
        </a:p>
      </dgm:t>
    </dgm:pt>
    <dgm:pt modelId="{4F631791-D04F-4EF2-882F-1CBC5ED0266E}" type="pres">
      <dgm:prSet presAssocID="{C18DD50F-421D-4D2E-BBEE-8FD47A0F6AFC}" presName="Name0" presStyleCnt="0">
        <dgm:presLayoutVars>
          <dgm:dir/>
          <dgm:animLvl val="lvl"/>
          <dgm:resizeHandles val="exact"/>
        </dgm:presLayoutVars>
      </dgm:prSet>
      <dgm:spPr/>
    </dgm:pt>
    <dgm:pt modelId="{5A0A1194-B04A-41B5-BFB4-364F6A45A11E}" type="pres">
      <dgm:prSet presAssocID="{1454F2AA-98DC-42EB-B3E3-A2EFF564F364}" presName="compositeNode" presStyleCnt="0">
        <dgm:presLayoutVars>
          <dgm:bulletEnabled val="1"/>
        </dgm:presLayoutVars>
      </dgm:prSet>
      <dgm:spPr/>
    </dgm:pt>
    <dgm:pt modelId="{7223F8E1-7E49-4B0A-99FC-F01740ED931B}" type="pres">
      <dgm:prSet presAssocID="{1454F2AA-98DC-42EB-B3E3-A2EFF564F364}" presName="bgRect" presStyleLbl="node1" presStyleIdx="0" presStyleCnt="4" custScaleY="134882"/>
      <dgm:spPr/>
    </dgm:pt>
    <dgm:pt modelId="{7F48DA97-19EF-4F64-9B5F-0D4EA9994B4D}" type="pres">
      <dgm:prSet presAssocID="{1454F2AA-98DC-42EB-B3E3-A2EFF564F364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A8DA04E6-DF63-4AAD-8DDF-276E6701B6F7}" type="pres">
      <dgm:prSet presAssocID="{1454F2AA-98DC-42EB-B3E3-A2EFF564F36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E7947-44F3-4C6C-9DE8-F6A927FBBCC7}" type="pres">
      <dgm:prSet presAssocID="{75A290AC-87DF-474E-B1E5-31220E829D1E}" presName="hSp" presStyleCnt="0"/>
      <dgm:spPr/>
    </dgm:pt>
    <dgm:pt modelId="{26B879CA-B189-4B3E-9736-21091EF781CD}" type="pres">
      <dgm:prSet presAssocID="{75A290AC-87DF-474E-B1E5-31220E829D1E}" presName="vProcSp" presStyleCnt="0"/>
      <dgm:spPr/>
    </dgm:pt>
    <dgm:pt modelId="{B1A3228E-78C1-4496-93EE-32D1D4603761}" type="pres">
      <dgm:prSet presAssocID="{75A290AC-87DF-474E-B1E5-31220E829D1E}" presName="vSp1" presStyleCnt="0"/>
      <dgm:spPr/>
    </dgm:pt>
    <dgm:pt modelId="{2C76D14E-2C10-483E-915E-A48B5EB1A16B}" type="pres">
      <dgm:prSet presAssocID="{75A290AC-87DF-474E-B1E5-31220E829D1E}" presName="simulatedConn" presStyleLbl="solidFgAcc1" presStyleIdx="0" presStyleCnt="3"/>
      <dgm:spPr/>
    </dgm:pt>
    <dgm:pt modelId="{39F17BE6-4018-4699-B002-791AA5C8B6C5}" type="pres">
      <dgm:prSet presAssocID="{75A290AC-87DF-474E-B1E5-31220E829D1E}" presName="vSp2" presStyleCnt="0"/>
      <dgm:spPr/>
    </dgm:pt>
    <dgm:pt modelId="{AB55AD08-734F-43AA-A863-1300F5C43D5B}" type="pres">
      <dgm:prSet presAssocID="{75A290AC-87DF-474E-B1E5-31220E829D1E}" presName="sibTrans" presStyleCnt="0"/>
      <dgm:spPr/>
    </dgm:pt>
    <dgm:pt modelId="{3CE965E7-E70F-468E-A85D-29364AA60F5D}" type="pres">
      <dgm:prSet presAssocID="{66642DA6-4F00-4D62-8C68-1234AD81B870}" presName="compositeNode" presStyleCnt="0">
        <dgm:presLayoutVars>
          <dgm:bulletEnabled val="1"/>
        </dgm:presLayoutVars>
      </dgm:prSet>
      <dgm:spPr/>
    </dgm:pt>
    <dgm:pt modelId="{73A1075E-C340-40E2-9C19-D235A0158DDD}" type="pres">
      <dgm:prSet presAssocID="{66642DA6-4F00-4D62-8C68-1234AD81B870}" presName="bgRect" presStyleLbl="node1" presStyleIdx="1" presStyleCnt="4" custScaleY="134882"/>
      <dgm:spPr/>
    </dgm:pt>
    <dgm:pt modelId="{CF36CDF7-271A-4063-B90A-38CE4A15E01D}" type="pres">
      <dgm:prSet presAssocID="{66642DA6-4F00-4D62-8C68-1234AD81B870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6FD2496E-E57D-405A-A0F3-98B3CD89182C}" type="pres">
      <dgm:prSet presAssocID="{66642DA6-4F00-4D62-8C68-1234AD81B87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EA9E3-A36C-4CDA-934D-5241D283C725}" type="pres">
      <dgm:prSet presAssocID="{0845403E-6D9A-4A5A-B8DC-B5F1AD97D806}" presName="hSp" presStyleCnt="0"/>
      <dgm:spPr/>
    </dgm:pt>
    <dgm:pt modelId="{212C05CC-68DB-493D-9876-DC28A51DC9E6}" type="pres">
      <dgm:prSet presAssocID="{0845403E-6D9A-4A5A-B8DC-B5F1AD97D806}" presName="vProcSp" presStyleCnt="0"/>
      <dgm:spPr/>
    </dgm:pt>
    <dgm:pt modelId="{A2ED9534-3085-4EB6-968C-FB85F8DB3A52}" type="pres">
      <dgm:prSet presAssocID="{0845403E-6D9A-4A5A-B8DC-B5F1AD97D806}" presName="vSp1" presStyleCnt="0"/>
      <dgm:spPr/>
    </dgm:pt>
    <dgm:pt modelId="{1E8B5D18-B5F8-472B-B98C-FAB96A1F376B}" type="pres">
      <dgm:prSet presAssocID="{0845403E-6D9A-4A5A-B8DC-B5F1AD97D806}" presName="simulatedConn" presStyleLbl="solidFgAcc1" presStyleIdx="1" presStyleCnt="3"/>
      <dgm:spPr/>
    </dgm:pt>
    <dgm:pt modelId="{D635DFFB-8BD9-4913-96FF-BEE8FF9C830D}" type="pres">
      <dgm:prSet presAssocID="{0845403E-6D9A-4A5A-B8DC-B5F1AD97D806}" presName="vSp2" presStyleCnt="0"/>
      <dgm:spPr/>
    </dgm:pt>
    <dgm:pt modelId="{A9CB25AB-4799-4F77-973A-63730C293C47}" type="pres">
      <dgm:prSet presAssocID="{0845403E-6D9A-4A5A-B8DC-B5F1AD97D806}" presName="sibTrans" presStyleCnt="0"/>
      <dgm:spPr/>
    </dgm:pt>
    <dgm:pt modelId="{FFCB6700-DA41-44A7-8EAA-52A25658468A}" type="pres">
      <dgm:prSet presAssocID="{69CFFBF5-8E2A-4CBB-AC70-75211B7DA027}" presName="compositeNode" presStyleCnt="0">
        <dgm:presLayoutVars>
          <dgm:bulletEnabled val="1"/>
        </dgm:presLayoutVars>
      </dgm:prSet>
      <dgm:spPr/>
    </dgm:pt>
    <dgm:pt modelId="{36ABD480-F5F4-4093-9765-4B410F1C8A1F}" type="pres">
      <dgm:prSet presAssocID="{69CFFBF5-8E2A-4CBB-AC70-75211B7DA027}" presName="bgRect" presStyleLbl="node1" presStyleIdx="2" presStyleCnt="4" custScaleY="133284"/>
      <dgm:spPr/>
    </dgm:pt>
    <dgm:pt modelId="{895BB1AE-3662-42E6-A2C3-D92838E47389}" type="pres">
      <dgm:prSet presAssocID="{69CFFBF5-8E2A-4CBB-AC70-75211B7DA027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44976530-935B-47AE-B65B-4B0507A6A85F}" type="pres">
      <dgm:prSet presAssocID="{69CFFBF5-8E2A-4CBB-AC70-75211B7DA02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B2459-2452-44EA-BDB7-D17328153E01}" type="pres">
      <dgm:prSet presAssocID="{606C256C-B73D-48E4-9740-79892E64E935}" presName="hSp" presStyleCnt="0"/>
      <dgm:spPr/>
    </dgm:pt>
    <dgm:pt modelId="{3CD64934-CD1C-4138-B743-0619D56C89EA}" type="pres">
      <dgm:prSet presAssocID="{606C256C-B73D-48E4-9740-79892E64E935}" presName="vProcSp" presStyleCnt="0"/>
      <dgm:spPr/>
    </dgm:pt>
    <dgm:pt modelId="{BD6457D3-D45A-46C2-B035-1BC7EBB68640}" type="pres">
      <dgm:prSet presAssocID="{606C256C-B73D-48E4-9740-79892E64E935}" presName="vSp1" presStyleCnt="0"/>
      <dgm:spPr/>
    </dgm:pt>
    <dgm:pt modelId="{FE46A73C-12A5-4A88-BAE8-75C92502D620}" type="pres">
      <dgm:prSet presAssocID="{606C256C-B73D-48E4-9740-79892E64E935}" presName="simulatedConn" presStyleLbl="solidFgAcc1" presStyleIdx="2" presStyleCnt="3"/>
      <dgm:spPr/>
    </dgm:pt>
    <dgm:pt modelId="{49CA41CC-B3B4-4A6D-8E7F-1823D4DECA12}" type="pres">
      <dgm:prSet presAssocID="{606C256C-B73D-48E4-9740-79892E64E935}" presName="vSp2" presStyleCnt="0"/>
      <dgm:spPr/>
    </dgm:pt>
    <dgm:pt modelId="{832FA576-AB52-4326-992B-84D2972E094C}" type="pres">
      <dgm:prSet presAssocID="{606C256C-B73D-48E4-9740-79892E64E935}" presName="sibTrans" presStyleCnt="0"/>
      <dgm:spPr/>
    </dgm:pt>
    <dgm:pt modelId="{BC6C6280-8FFF-4706-BACE-022719983E3F}" type="pres">
      <dgm:prSet presAssocID="{6278A223-17FD-4D5E-B581-5CA1B7A41192}" presName="compositeNode" presStyleCnt="0">
        <dgm:presLayoutVars>
          <dgm:bulletEnabled val="1"/>
        </dgm:presLayoutVars>
      </dgm:prSet>
      <dgm:spPr/>
    </dgm:pt>
    <dgm:pt modelId="{E02F3316-E810-4DF3-B543-0CCCF21EBD47}" type="pres">
      <dgm:prSet presAssocID="{6278A223-17FD-4D5E-B581-5CA1B7A41192}" presName="bgRect" presStyleLbl="node1" presStyleIdx="3" presStyleCnt="4" custScaleY="131687"/>
      <dgm:spPr/>
      <dgm:t>
        <a:bodyPr/>
        <a:lstStyle/>
        <a:p>
          <a:endParaRPr lang="ru-RU"/>
        </a:p>
      </dgm:t>
    </dgm:pt>
    <dgm:pt modelId="{6D3F03CD-C9F0-4AFA-9EED-4A2FDCA74DBE}" type="pres">
      <dgm:prSet presAssocID="{6278A223-17FD-4D5E-B581-5CA1B7A41192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31E07-A3C9-4B74-AED1-D291EDFDBFF3}" type="pres">
      <dgm:prSet presAssocID="{6278A223-17FD-4D5E-B581-5CA1B7A4119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974BF-F1EE-4A69-B525-B484BC93D43B}" srcId="{6278A223-17FD-4D5E-B581-5CA1B7A41192}" destId="{E0AA048C-F4BD-4385-8966-D41B7EB15F8A}" srcOrd="0" destOrd="0" parTransId="{B582D5D2-4A39-46F1-8EE2-045A2FF7B86B}" sibTransId="{77E7D6ED-7153-45E8-8AC6-DE9422B8E72E}"/>
    <dgm:cxn modelId="{8036EB75-4E96-47F9-A06E-35B6108B0D8E}" srcId="{C18DD50F-421D-4D2E-BBEE-8FD47A0F6AFC}" destId="{69CFFBF5-8E2A-4CBB-AC70-75211B7DA027}" srcOrd="2" destOrd="0" parTransId="{A6E0C459-E6D2-463D-B915-48FCA3099538}" sibTransId="{606C256C-B73D-48E4-9740-79892E64E935}"/>
    <dgm:cxn modelId="{BB3F4DD4-3ACC-4A75-8166-567E00002522}" srcId="{C18DD50F-421D-4D2E-BBEE-8FD47A0F6AFC}" destId="{6278A223-17FD-4D5E-B581-5CA1B7A41192}" srcOrd="3" destOrd="0" parTransId="{08FB06ED-01DE-40B4-897C-FAC5906ED923}" sibTransId="{C092F71D-1C58-4C96-873C-2D5DCC38FBCD}"/>
    <dgm:cxn modelId="{32320684-A394-4250-BBA7-96443E7D141D}" srcId="{C18DD50F-421D-4D2E-BBEE-8FD47A0F6AFC}" destId="{1454F2AA-98DC-42EB-B3E3-A2EFF564F364}" srcOrd="0" destOrd="0" parTransId="{7EC341CA-15F8-46BF-85A1-943F647B5A1A}" sibTransId="{75A290AC-87DF-474E-B1E5-31220E829D1E}"/>
    <dgm:cxn modelId="{9B4C6831-C63B-4A6D-B437-4ED6A14541E7}" type="presOf" srcId="{EB0667B2-6A8B-4922-A24F-A10D6B70E39A}" destId="{A8DA04E6-DF63-4AAD-8DDF-276E6701B6F7}" srcOrd="0" destOrd="0" presId="urn:microsoft.com/office/officeart/2005/8/layout/hProcess7"/>
    <dgm:cxn modelId="{07AB05F7-A776-4D21-89CA-6A8422D37123}" srcId="{66642DA6-4F00-4D62-8C68-1234AD81B870}" destId="{AD9BCD49-6A85-47BE-B329-0ADC6876BC6D}" srcOrd="0" destOrd="0" parTransId="{C58B1040-8952-49C1-814A-76627B10627A}" sibTransId="{D91B4FB8-E39F-4551-8718-468A7AD2ECBC}"/>
    <dgm:cxn modelId="{FA164C8B-D81E-4862-B670-181FDFD5212D}" type="presOf" srcId="{E0AA048C-F4BD-4385-8966-D41B7EB15F8A}" destId="{E2E31E07-A3C9-4B74-AED1-D291EDFDBFF3}" srcOrd="0" destOrd="0" presId="urn:microsoft.com/office/officeart/2005/8/layout/hProcess7"/>
    <dgm:cxn modelId="{D6E47EFA-DE67-474C-9151-B301DC1A99E5}" srcId="{69CFFBF5-8E2A-4CBB-AC70-75211B7DA027}" destId="{A1322EAC-A3FE-48C6-8E6A-B9DDC3C54F33}" srcOrd="0" destOrd="0" parTransId="{24F51508-5649-4598-B346-F0AB0EBCB2B6}" sibTransId="{BC6E0B69-3B81-4034-8FEE-F96E6CE7AC88}"/>
    <dgm:cxn modelId="{5356E911-1140-4692-93B5-7FC547C9B374}" type="presOf" srcId="{69CFFBF5-8E2A-4CBB-AC70-75211B7DA027}" destId="{36ABD480-F5F4-4093-9765-4B410F1C8A1F}" srcOrd="0" destOrd="0" presId="urn:microsoft.com/office/officeart/2005/8/layout/hProcess7"/>
    <dgm:cxn modelId="{15A1FBB8-B8C3-433C-9329-D9B22E0CD132}" type="presOf" srcId="{C18DD50F-421D-4D2E-BBEE-8FD47A0F6AFC}" destId="{4F631791-D04F-4EF2-882F-1CBC5ED0266E}" srcOrd="0" destOrd="0" presId="urn:microsoft.com/office/officeart/2005/8/layout/hProcess7"/>
    <dgm:cxn modelId="{1E4BEA5F-4E4D-4816-B05B-430216E845F7}" type="presOf" srcId="{66642DA6-4F00-4D62-8C68-1234AD81B870}" destId="{CF36CDF7-271A-4063-B90A-38CE4A15E01D}" srcOrd="1" destOrd="0" presId="urn:microsoft.com/office/officeart/2005/8/layout/hProcess7"/>
    <dgm:cxn modelId="{E344B4BC-D9A5-4B95-95B5-F455DAF4641A}" type="presOf" srcId="{1454F2AA-98DC-42EB-B3E3-A2EFF564F364}" destId="{7F48DA97-19EF-4F64-9B5F-0D4EA9994B4D}" srcOrd="1" destOrd="0" presId="urn:microsoft.com/office/officeart/2005/8/layout/hProcess7"/>
    <dgm:cxn modelId="{46AB7FEC-454E-4B80-B2A3-3900F3846159}" srcId="{1454F2AA-98DC-42EB-B3E3-A2EFF564F364}" destId="{EB0667B2-6A8B-4922-A24F-A10D6B70E39A}" srcOrd="0" destOrd="0" parTransId="{3F7CFD5D-64EE-4E65-89C7-F2704A930B45}" sibTransId="{F2FCC7EC-99C0-4C3C-9CD1-08BD376F1BF0}"/>
    <dgm:cxn modelId="{B9672864-BE76-455A-B4F7-FD92ACE2A9B3}" type="presOf" srcId="{1454F2AA-98DC-42EB-B3E3-A2EFF564F364}" destId="{7223F8E1-7E49-4B0A-99FC-F01740ED931B}" srcOrd="0" destOrd="0" presId="urn:microsoft.com/office/officeart/2005/8/layout/hProcess7"/>
    <dgm:cxn modelId="{75DD1161-C090-4E62-94A5-1B6A88AD1BC1}" srcId="{69CFFBF5-8E2A-4CBB-AC70-75211B7DA027}" destId="{6319BEB3-9A52-4D15-BE44-C786E8603363}" srcOrd="1" destOrd="0" parTransId="{D546829C-F4D0-43B3-88C6-C5C686105EA7}" sibTransId="{E7B4F651-3794-4D50-A2B6-FB9BF9C96367}"/>
    <dgm:cxn modelId="{DF333074-9FEE-4E53-98F0-8DF5D777F4B2}" type="presOf" srcId="{66642DA6-4F00-4D62-8C68-1234AD81B870}" destId="{73A1075E-C340-40E2-9C19-D235A0158DDD}" srcOrd="0" destOrd="0" presId="urn:microsoft.com/office/officeart/2005/8/layout/hProcess7"/>
    <dgm:cxn modelId="{18DBF232-2668-4FE3-85C9-F0AE80B28B41}" type="presOf" srcId="{AD9BCD49-6A85-47BE-B329-0ADC6876BC6D}" destId="{6FD2496E-E57D-405A-A0F3-98B3CD89182C}" srcOrd="0" destOrd="0" presId="urn:microsoft.com/office/officeart/2005/8/layout/hProcess7"/>
    <dgm:cxn modelId="{86BD210D-3307-4DB1-8CFD-169A0D90FEC1}" type="presOf" srcId="{6319BEB3-9A52-4D15-BE44-C786E8603363}" destId="{44976530-935B-47AE-B65B-4B0507A6A85F}" srcOrd="0" destOrd="1" presId="urn:microsoft.com/office/officeart/2005/8/layout/hProcess7"/>
    <dgm:cxn modelId="{78B0EAA4-365D-4D98-90FC-2AFB3996C1E3}" type="presOf" srcId="{6278A223-17FD-4D5E-B581-5CA1B7A41192}" destId="{E02F3316-E810-4DF3-B543-0CCCF21EBD47}" srcOrd="0" destOrd="0" presId="urn:microsoft.com/office/officeart/2005/8/layout/hProcess7"/>
    <dgm:cxn modelId="{C30EE65A-7701-453B-8504-781F70258767}" srcId="{C18DD50F-421D-4D2E-BBEE-8FD47A0F6AFC}" destId="{66642DA6-4F00-4D62-8C68-1234AD81B870}" srcOrd="1" destOrd="0" parTransId="{AD9BF66A-4190-40D9-86CB-830A53C6D881}" sibTransId="{0845403E-6D9A-4A5A-B8DC-B5F1AD97D806}"/>
    <dgm:cxn modelId="{3BA57AFD-5AC1-4D15-B131-557F64155C1A}" type="presOf" srcId="{69CFFBF5-8E2A-4CBB-AC70-75211B7DA027}" destId="{895BB1AE-3662-42E6-A2C3-D92838E47389}" srcOrd="1" destOrd="0" presId="urn:microsoft.com/office/officeart/2005/8/layout/hProcess7"/>
    <dgm:cxn modelId="{EDCA2EAF-B390-43CD-B0B5-0A3580CFA8B6}" type="presOf" srcId="{6278A223-17FD-4D5E-B581-5CA1B7A41192}" destId="{6D3F03CD-C9F0-4AFA-9EED-4A2FDCA74DBE}" srcOrd="1" destOrd="0" presId="urn:microsoft.com/office/officeart/2005/8/layout/hProcess7"/>
    <dgm:cxn modelId="{C364018A-622B-4351-999D-CB18EF62C2BA}" type="presOf" srcId="{A1322EAC-A3FE-48C6-8E6A-B9DDC3C54F33}" destId="{44976530-935B-47AE-B65B-4B0507A6A85F}" srcOrd="0" destOrd="0" presId="urn:microsoft.com/office/officeart/2005/8/layout/hProcess7"/>
    <dgm:cxn modelId="{19829F52-4D9E-4480-B6B2-C927D1C4E0FA}" type="presParOf" srcId="{4F631791-D04F-4EF2-882F-1CBC5ED0266E}" destId="{5A0A1194-B04A-41B5-BFB4-364F6A45A11E}" srcOrd="0" destOrd="0" presId="urn:microsoft.com/office/officeart/2005/8/layout/hProcess7"/>
    <dgm:cxn modelId="{96B6BC19-2B05-441C-B434-41E91E44C957}" type="presParOf" srcId="{5A0A1194-B04A-41B5-BFB4-364F6A45A11E}" destId="{7223F8E1-7E49-4B0A-99FC-F01740ED931B}" srcOrd="0" destOrd="0" presId="urn:microsoft.com/office/officeart/2005/8/layout/hProcess7"/>
    <dgm:cxn modelId="{A24A63ED-21A8-4492-8F5A-9167E38B24E4}" type="presParOf" srcId="{5A0A1194-B04A-41B5-BFB4-364F6A45A11E}" destId="{7F48DA97-19EF-4F64-9B5F-0D4EA9994B4D}" srcOrd="1" destOrd="0" presId="urn:microsoft.com/office/officeart/2005/8/layout/hProcess7"/>
    <dgm:cxn modelId="{6D37BAA2-B956-426B-A65A-2584B793B947}" type="presParOf" srcId="{5A0A1194-B04A-41B5-BFB4-364F6A45A11E}" destId="{A8DA04E6-DF63-4AAD-8DDF-276E6701B6F7}" srcOrd="2" destOrd="0" presId="urn:microsoft.com/office/officeart/2005/8/layout/hProcess7"/>
    <dgm:cxn modelId="{5B3C198D-453B-4E22-8DD0-110346C4755C}" type="presParOf" srcId="{4F631791-D04F-4EF2-882F-1CBC5ED0266E}" destId="{122E7947-44F3-4C6C-9DE8-F6A927FBBCC7}" srcOrd="1" destOrd="0" presId="urn:microsoft.com/office/officeart/2005/8/layout/hProcess7"/>
    <dgm:cxn modelId="{40F8E36A-522E-4EC4-BF04-DB0D1D2B67B9}" type="presParOf" srcId="{4F631791-D04F-4EF2-882F-1CBC5ED0266E}" destId="{26B879CA-B189-4B3E-9736-21091EF781CD}" srcOrd="2" destOrd="0" presId="urn:microsoft.com/office/officeart/2005/8/layout/hProcess7"/>
    <dgm:cxn modelId="{C494B155-2D60-4CE8-91DC-FE6D89985CC4}" type="presParOf" srcId="{26B879CA-B189-4B3E-9736-21091EF781CD}" destId="{B1A3228E-78C1-4496-93EE-32D1D4603761}" srcOrd="0" destOrd="0" presId="urn:microsoft.com/office/officeart/2005/8/layout/hProcess7"/>
    <dgm:cxn modelId="{6C73570A-E738-4CE3-8D86-D44419AC1C1A}" type="presParOf" srcId="{26B879CA-B189-4B3E-9736-21091EF781CD}" destId="{2C76D14E-2C10-483E-915E-A48B5EB1A16B}" srcOrd="1" destOrd="0" presId="urn:microsoft.com/office/officeart/2005/8/layout/hProcess7"/>
    <dgm:cxn modelId="{27134F63-C418-49F7-8B38-AF3359341429}" type="presParOf" srcId="{26B879CA-B189-4B3E-9736-21091EF781CD}" destId="{39F17BE6-4018-4699-B002-791AA5C8B6C5}" srcOrd="2" destOrd="0" presId="urn:microsoft.com/office/officeart/2005/8/layout/hProcess7"/>
    <dgm:cxn modelId="{EF70928F-07E7-4DCF-938B-105DE19C83B3}" type="presParOf" srcId="{4F631791-D04F-4EF2-882F-1CBC5ED0266E}" destId="{AB55AD08-734F-43AA-A863-1300F5C43D5B}" srcOrd="3" destOrd="0" presId="urn:microsoft.com/office/officeart/2005/8/layout/hProcess7"/>
    <dgm:cxn modelId="{BDADC48B-A127-439B-9F20-5FF43060F761}" type="presParOf" srcId="{4F631791-D04F-4EF2-882F-1CBC5ED0266E}" destId="{3CE965E7-E70F-468E-A85D-29364AA60F5D}" srcOrd="4" destOrd="0" presId="urn:microsoft.com/office/officeart/2005/8/layout/hProcess7"/>
    <dgm:cxn modelId="{0E3C3FA2-0D4E-4F44-9CE5-13458B7D210B}" type="presParOf" srcId="{3CE965E7-E70F-468E-A85D-29364AA60F5D}" destId="{73A1075E-C340-40E2-9C19-D235A0158DDD}" srcOrd="0" destOrd="0" presId="urn:microsoft.com/office/officeart/2005/8/layout/hProcess7"/>
    <dgm:cxn modelId="{30639A5E-DCD6-401E-A38F-AE0740DA486C}" type="presParOf" srcId="{3CE965E7-E70F-468E-A85D-29364AA60F5D}" destId="{CF36CDF7-271A-4063-B90A-38CE4A15E01D}" srcOrd="1" destOrd="0" presId="urn:microsoft.com/office/officeart/2005/8/layout/hProcess7"/>
    <dgm:cxn modelId="{88F65EC0-5ED3-4E8B-922F-DDFE2F31DB0E}" type="presParOf" srcId="{3CE965E7-E70F-468E-A85D-29364AA60F5D}" destId="{6FD2496E-E57D-405A-A0F3-98B3CD89182C}" srcOrd="2" destOrd="0" presId="urn:microsoft.com/office/officeart/2005/8/layout/hProcess7"/>
    <dgm:cxn modelId="{667AE431-DDE8-41A9-B316-AD1A2BF653EF}" type="presParOf" srcId="{4F631791-D04F-4EF2-882F-1CBC5ED0266E}" destId="{551EA9E3-A36C-4CDA-934D-5241D283C725}" srcOrd="5" destOrd="0" presId="urn:microsoft.com/office/officeart/2005/8/layout/hProcess7"/>
    <dgm:cxn modelId="{AC913FE4-F9C7-45AC-A9C3-A956E5007DC5}" type="presParOf" srcId="{4F631791-D04F-4EF2-882F-1CBC5ED0266E}" destId="{212C05CC-68DB-493D-9876-DC28A51DC9E6}" srcOrd="6" destOrd="0" presId="urn:microsoft.com/office/officeart/2005/8/layout/hProcess7"/>
    <dgm:cxn modelId="{776CAB8D-8977-4BF0-99B5-01C852A892DE}" type="presParOf" srcId="{212C05CC-68DB-493D-9876-DC28A51DC9E6}" destId="{A2ED9534-3085-4EB6-968C-FB85F8DB3A52}" srcOrd="0" destOrd="0" presId="urn:microsoft.com/office/officeart/2005/8/layout/hProcess7"/>
    <dgm:cxn modelId="{04216E76-3E15-4D9F-A90E-5A7E02F61EEF}" type="presParOf" srcId="{212C05CC-68DB-493D-9876-DC28A51DC9E6}" destId="{1E8B5D18-B5F8-472B-B98C-FAB96A1F376B}" srcOrd="1" destOrd="0" presId="urn:microsoft.com/office/officeart/2005/8/layout/hProcess7"/>
    <dgm:cxn modelId="{2B646971-2CD2-4042-B541-5031B1596C7B}" type="presParOf" srcId="{212C05CC-68DB-493D-9876-DC28A51DC9E6}" destId="{D635DFFB-8BD9-4913-96FF-BEE8FF9C830D}" srcOrd="2" destOrd="0" presId="urn:microsoft.com/office/officeart/2005/8/layout/hProcess7"/>
    <dgm:cxn modelId="{9AE08694-2E03-4895-B68B-6378BFDC7364}" type="presParOf" srcId="{4F631791-D04F-4EF2-882F-1CBC5ED0266E}" destId="{A9CB25AB-4799-4F77-973A-63730C293C47}" srcOrd="7" destOrd="0" presId="urn:microsoft.com/office/officeart/2005/8/layout/hProcess7"/>
    <dgm:cxn modelId="{59236F95-7FE9-4A74-8C61-851682808185}" type="presParOf" srcId="{4F631791-D04F-4EF2-882F-1CBC5ED0266E}" destId="{FFCB6700-DA41-44A7-8EAA-52A25658468A}" srcOrd="8" destOrd="0" presId="urn:microsoft.com/office/officeart/2005/8/layout/hProcess7"/>
    <dgm:cxn modelId="{356E1477-E3FD-490D-A7A7-E4DC1A522E54}" type="presParOf" srcId="{FFCB6700-DA41-44A7-8EAA-52A25658468A}" destId="{36ABD480-F5F4-4093-9765-4B410F1C8A1F}" srcOrd="0" destOrd="0" presId="urn:microsoft.com/office/officeart/2005/8/layout/hProcess7"/>
    <dgm:cxn modelId="{E6456620-F646-47E8-9975-028DACCB7B1E}" type="presParOf" srcId="{FFCB6700-DA41-44A7-8EAA-52A25658468A}" destId="{895BB1AE-3662-42E6-A2C3-D92838E47389}" srcOrd="1" destOrd="0" presId="urn:microsoft.com/office/officeart/2005/8/layout/hProcess7"/>
    <dgm:cxn modelId="{5E53EC4B-0272-4469-BF4F-762BCCD2D800}" type="presParOf" srcId="{FFCB6700-DA41-44A7-8EAA-52A25658468A}" destId="{44976530-935B-47AE-B65B-4B0507A6A85F}" srcOrd="2" destOrd="0" presId="urn:microsoft.com/office/officeart/2005/8/layout/hProcess7"/>
    <dgm:cxn modelId="{A2E12DAC-E02D-4C32-AB97-84A3FA7E4E82}" type="presParOf" srcId="{4F631791-D04F-4EF2-882F-1CBC5ED0266E}" destId="{5FCB2459-2452-44EA-BDB7-D17328153E01}" srcOrd="9" destOrd="0" presId="urn:microsoft.com/office/officeart/2005/8/layout/hProcess7"/>
    <dgm:cxn modelId="{3A9CDC11-1D4C-4C29-A548-BCC37399D1B3}" type="presParOf" srcId="{4F631791-D04F-4EF2-882F-1CBC5ED0266E}" destId="{3CD64934-CD1C-4138-B743-0619D56C89EA}" srcOrd="10" destOrd="0" presId="urn:microsoft.com/office/officeart/2005/8/layout/hProcess7"/>
    <dgm:cxn modelId="{425DE460-9A88-44E9-A884-182102D609D7}" type="presParOf" srcId="{3CD64934-CD1C-4138-B743-0619D56C89EA}" destId="{BD6457D3-D45A-46C2-B035-1BC7EBB68640}" srcOrd="0" destOrd="0" presId="urn:microsoft.com/office/officeart/2005/8/layout/hProcess7"/>
    <dgm:cxn modelId="{FB396EA6-668A-4FF6-A44C-232F766B525B}" type="presParOf" srcId="{3CD64934-CD1C-4138-B743-0619D56C89EA}" destId="{FE46A73C-12A5-4A88-BAE8-75C92502D620}" srcOrd="1" destOrd="0" presId="urn:microsoft.com/office/officeart/2005/8/layout/hProcess7"/>
    <dgm:cxn modelId="{113C9474-4278-4E69-8660-E8EFB3F32F75}" type="presParOf" srcId="{3CD64934-CD1C-4138-B743-0619D56C89EA}" destId="{49CA41CC-B3B4-4A6D-8E7F-1823D4DECA12}" srcOrd="2" destOrd="0" presId="urn:microsoft.com/office/officeart/2005/8/layout/hProcess7"/>
    <dgm:cxn modelId="{90B414EF-D128-4901-9DCA-6B74ED21C6F0}" type="presParOf" srcId="{4F631791-D04F-4EF2-882F-1CBC5ED0266E}" destId="{832FA576-AB52-4326-992B-84D2972E094C}" srcOrd="11" destOrd="0" presId="urn:microsoft.com/office/officeart/2005/8/layout/hProcess7"/>
    <dgm:cxn modelId="{87C143E0-191A-40FA-85CE-936AB538A985}" type="presParOf" srcId="{4F631791-D04F-4EF2-882F-1CBC5ED0266E}" destId="{BC6C6280-8FFF-4706-BACE-022719983E3F}" srcOrd="12" destOrd="0" presId="urn:microsoft.com/office/officeart/2005/8/layout/hProcess7"/>
    <dgm:cxn modelId="{8791ED1E-BB6F-4288-8B24-EF4D5197E0AD}" type="presParOf" srcId="{BC6C6280-8FFF-4706-BACE-022719983E3F}" destId="{E02F3316-E810-4DF3-B543-0CCCF21EBD47}" srcOrd="0" destOrd="0" presId="urn:microsoft.com/office/officeart/2005/8/layout/hProcess7"/>
    <dgm:cxn modelId="{91D65AD8-ACEC-46E8-9B20-998A6338C339}" type="presParOf" srcId="{BC6C6280-8FFF-4706-BACE-022719983E3F}" destId="{6D3F03CD-C9F0-4AFA-9EED-4A2FDCA74DBE}" srcOrd="1" destOrd="0" presId="urn:microsoft.com/office/officeart/2005/8/layout/hProcess7"/>
    <dgm:cxn modelId="{963277C5-2330-41C7-8DF9-08CBB165C4C4}" type="presParOf" srcId="{BC6C6280-8FFF-4706-BACE-022719983E3F}" destId="{E2E31E07-A3C9-4B74-AED1-D291EDFDBFF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8DD50F-421D-4D2E-BBEE-8FD47A0F6AFC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54F2AA-98DC-42EB-B3E3-A2EFF564F364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C00000"/>
              </a:solidFill>
            </a:rPr>
            <a:t>Дизайнер</a:t>
          </a:r>
          <a:endParaRPr lang="ru-RU" sz="2400" dirty="0">
            <a:solidFill>
              <a:srgbClr val="C00000"/>
            </a:solidFill>
          </a:endParaRPr>
        </a:p>
      </dgm:t>
    </dgm:pt>
    <dgm:pt modelId="{7EC341CA-15F8-46BF-85A1-943F647B5A1A}" type="parTrans" cxnId="{32320684-A394-4250-BBA7-96443E7D141D}">
      <dgm:prSet/>
      <dgm:spPr/>
      <dgm:t>
        <a:bodyPr/>
        <a:lstStyle/>
        <a:p>
          <a:endParaRPr lang="ru-RU"/>
        </a:p>
      </dgm:t>
    </dgm:pt>
    <dgm:pt modelId="{75A290AC-87DF-474E-B1E5-31220E829D1E}" type="sibTrans" cxnId="{32320684-A394-4250-BBA7-96443E7D141D}">
      <dgm:prSet/>
      <dgm:spPr/>
      <dgm:t>
        <a:bodyPr/>
        <a:lstStyle/>
        <a:p>
          <a:endParaRPr lang="ru-RU"/>
        </a:p>
      </dgm:t>
    </dgm:pt>
    <dgm:pt modelId="{EB0667B2-6A8B-4922-A24F-A10D6B70E39A}">
      <dgm:prSet phldrT="[Текст]" custT="1"/>
      <dgm:spPr/>
      <dgm:t>
        <a:bodyPr/>
        <a:lstStyle/>
        <a:p>
          <a:pPr algn="l"/>
          <a:r>
            <a:rPr lang="ru-RU" sz="2400" dirty="0" smtClean="0"/>
            <a:t>Построение</a:t>
          </a:r>
          <a:r>
            <a:rPr lang="ru-RU" sz="2400" baseline="0" dirty="0" smtClean="0"/>
            <a:t> 3</a:t>
          </a:r>
          <a:r>
            <a:rPr lang="en-US" sz="2400" baseline="0" dirty="0" smtClean="0"/>
            <a:t>D </a:t>
          </a:r>
          <a:r>
            <a:rPr lang="ru-RU" sz="2400" baseline="0" dirty="0" smtClean="0"/>
            <a:t>модели с учетом выбранной дальнейшей технологии </a:t>
          </a:r>
          <a:r>
            <a:rPr lang="ru-RU" sz="2400" baseline="0" dirty="0" err="1" smtClean="0"/>
            <a:t>производ-ства</a:t>
          </a:r>
          <a:endParaRPr lang="ru-RU" sz="2400" dirty="0"/>
        </a:p>
      </dgm:t>
    </dgm:pt>
    <dgm:pt modelId="{3F7CFD5D-64EE-4E65-89C7-F2704A930B45}" type="parTrans" cxnId="{46AB7FEC-454E-4B80-B2A3-3900F3846159}">
      <dgm:prSet/>
      <dgm:spPr/>
      <dgm:t>
        <a:bodyPr/>
        <a:lstStyle/>
        <a:p>
          <a:endParaRPr lang="ru-RU"/>
        </a:p>
      </dgm:t>
    </dgm:pt>
    <dgm:pt modelId="{F2FCC7EC-99C0-4C3C-9CD1-08BD376F1BF0}" type="sibTrans" cxnId="{46AB7FEC-454E-4B80-B2A3-3900F3846159}">
      <dgm:prSet/>
      <dgm:spPr/>
      <dgm:t>
        <a:bodyPr/>
        <a:lstStyle/>
        <a:p>
          <a:endParaRPr lang="ru-RU"/>
        </a:p>
      </dgm:t>
    </dgm:pt>
    <dgm:pt modelId="{66642DA6-4F00-4D62-8C68-1234AD81B870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C00000"/>
              </a:solidFill>
            </a:rPr>
            <a:t>Дизайнер        Заказчик</a:t>
          </a:r>
          <a:endParaRPr lang="ru-RU" sz="2400" dirty="0">
            <a:solidFill>
              <a:srgbClr val="C00000"/>
            </a:solidFill>
          </a:endParaRPr>
        </a:p>
      </dgm:t>
    </dgm:pt>
    <dgm:pt modelId="{AD9BF66A-4190-40D9-86CB-830A53C6D881}" type="parTrans" cxnId="{C30EE65A-7701-453B-8504-781F70258767}">
      <dgm:prSet/>
      <dgm:spPr/>
      <dgm:t>
        <a:bodyPr/>
        <a:lstStyle/>
        <a:p>
          <a:endParaRPr lang="ru-RU"/>
        </a:p>
      </dgm:t>
    </dgm:pt>
    <dgm:pt modelId="{0845403E-6D9A-4A5A-B8DC-B5F1AD97D806}" type="sibTrans" cxnId="{C30EE65A-7701-453B-8504-781F70258767}">
      <dgm:prSet/>
      <dgm:spPr/>
      <dgm:t>
        <a:bodyPr/>
        <a:lstStyle/>
        <a:p>
          <a:endParaRPr lang="ru-RU"/>
        </a:p>
      </dgm:t>
    </dgm:pt>
    <dgm:pt modelId="{AD9BCD49-6A85-47BE-B329-0ADC6876BC6D}">
      <dgm:prSet phldrT="[Текст]" custT="1"/>
      <dgm:spPr/>
      <dgm:t>
        <a:bodyPr/>
        <a:lstStyle/>
        <a:p>
          <a:r>
            <a:rPr lang="ru-RU" sz="2300" dirty="0" err="1" smtClean="0"/>
            <a:t>Предостав-ление</a:t>
          </a:r>
          <a:r>
            <a:rPr lang="ru-RU" sz="2300" dirty="0" smtClean="0"/>
            <a:t> рендера модели заказчику для утверждения дизайна и функционала для запуска модели в производство</a:t>
          </a:r>
          <a:endParaRPr lang="ru-RU" sz="2300" dirty="0" smtClean="0"/>
        </a:p>
        <a:p>
          <a:endParaRPr lang="ru-RU" sz="2400" dirty="0"/>
        </a:p>
      </dgm:t>
    </dgm:pt>
    <dgm:pt modelId="{C58B1040-8952-49C1-814A-76627B10627A}" type="parTrans" cxnId="{07AB05F7-A776-4D21-89CA-6A8422D37123}">
      <dgm:prSet/>
      <dgm:spPr/>
      <dgm:t>
        <a:bodyPr/>
        <a:lstStyle/>
        <a:p>
          <a:endParaRPr lang="ru-RU"/>
        </a:p>
      </dgm:t>
    </dgm:pt>
    <dgm:pt modelId="{D91B4FB8-E39F-4551-8718-468A7AD2ECBC}" type="sibTrans" cxnId="{07AB05F7-A776-4D21-89CA-6A8422D37123}">
      <dgm:prSet/>
      <dgm:spPr/>
      <dgm:t>
        <a:bodyPr/>
        <a:lstStyle/>
        <a:p>
          <a:endParaRPr lang="ru-RU"/>
        </a:p>
      </dgm:t>
    </dgm:pt>
    <dgm:pt modelId="{69CFFBF5-8E2A-4CBB-AC70-75211B7DA027}">
      <dgm:prSet phldrT="[Текст]" custT="1"/>
      <dgm:spPr/>
      <dgm:t>
        <a:bodyPr/>
        <a:lstStyle/>
        <a:p>
          <a:pPr algn="ctr"/>
          <a:r>
            <a:rPr lang="ru-RU" sz="2300" dirty="0" smtClean="0">
              <a:solidFill>
                <a:srgbClr val="C00000"/>
              </a:solidFill>
            </a:rPr>
            <a:t>Дизайнер</a:t>
          </a:r>
          <a:endParaRPr lang="ru-RU" sz="2300" dirty="0">
            <a:solidFill>
              <a:srgbClr val="C00000"/>
            </a:solidFill>
          </a:endParaRPr>
        </a:p>
      </dgm:t>
    </dgm:pt>
    <dgm:pt modelId="{A6E0C459-E6D2-463D-B915-48FCA3099538}" type="parTrans" cxnId="{8036EB75-4E96-47F9-A06E-35B6108B0D8E}">
      <dgm:prSet/>
      <dgm:spPr/>
      <dgm:t>
        <a:bodyPr/>
        <a:lstStyle/>
        <a:p>
          <a:endParaRPr lang="ru-RU"/>
        </a:p>
      </dgm:t>
    </dgm:pt>
    <dgm:pt modelId="{606C256C-B73D-48E4-9740-79892E64E935}" type="sibTrans" cxnId="{8036EB75-4E96-47F9-A06E-35B6108B0D8E}">
      <dgm:prSet/>
      <dgm:spPr/>
      <dgm:t>
        <a:bodyPr/>
        <a:lstStyle/>
        <a:p>
          <a:endParaRPr lang="ru-RU"/>
        </a:p>
      </dgm:t>
    </dgm:pt>
    <dgm:pt modelId="{A1322EAC-A3FE-48C6-8E6A-B9DDC3C54F33}">
      <dgm:prSet phldrT="[Текст]" custT="1"/>
      <dgm:spPr/>
      <dgm:t>
        <a:bodyPr/>
        <a:lstStyle/>
        <a:p>
          <a:r>
            <a:rPr lang="ru-RU" sz="2800" dirty="0" err="1" smtClean="0"/>
            <a:t>Отслежи-вание</a:t>
          </a:r>
          <a:r>
            <a:rPr lang="ru-RU" sz="2800" dirty="0" smtClean="0"/>
            <a:t> этапов </a:t>
          </a:r>
          <a:r>
            <a:rPr lang="ru-RU" sz="2800" dirty="0" err="1" smtClean="0"/>
            <a:t>производ-ства</a:t>
          </a:r>
          <a:r>
            <a:rPr lang="ru-RU" sz="2800" dirty="0" smtClean="0"/>
            <a:t> на всех </a:t>
          </a:r>
          <a:r>
            <a:rPr lang="ru-RU" sz="2800" dirty="0" err="1" smtClean="0"/>
            <a:t>задейство</a:t>
          </a:r>
          <a:r>
            <a:rPr lang="ru-RU" sz="2800" dirty="0" smtClean="0"/>
            <a:t>-ванных участках </a:t>
          </a:r>
          <a:endParaRPr lang="ru-RU" sz="2800" dirty="0"/>
        </a:p>
      </dgm:t>
    </dgm:pt>
    <dgm:pt modelId="{24F51508-5649-4598-B346-F0AB0EBCB2B6}" type="parTrans" cxnId="{D6E47EFA-DE67-474C-9151-B301DC1A99E5}">
      <dgm:prSet/>
      <dgm:spPr/>
      <dgm:t>
        <a:bodyPr/>
        <a:lstStyle/>
        <a:p>
          <a:endParaRPr lang="ru-RU"/>
        </a:p>
      </dgm:t>
    </dgm:pt>
    <dgm:pt modelId="{BC6E0B69-3B81-4034-8FEE-F96E6CE7AC88}" type="sibTrans" cxnId="{D6E47EFA-DE67-474C-9151-B301DC1A99E5}">
      <dgm:prSet/>
      <dgm:spPr/>
      <dgm:t>
        <a:bodyPr/>
        <a:lstStyle/>
        <a:p>
          <a:endParaRPr lang="ru-RU"/>
        </a:p>
      </dgm:t>
    </dgm:pt>
    <dgm:pt modelId="{6319BEB3-9A52-4D15-BE44-C786E8603363}">
      <dgm:prSet phldrT="[Текст]" custT="1"/>
      <dgm:spPr/>
      <dgm:t>
        <a:bodyPr/>
        <a:lstStyle/>
        <a:p>
          <a:endParaRPr lang="ru-RU" sz="1800" dirty="0"/>
        </a:p>
      </dgm:t>
    </dgm:pt>
    <dgm:pt modelId="{D546829C-F4D0-43B3-88C6-C5C686105EA7}" type="parTrans" cxnId="{75DD1161-C090-4E62-94A5-1B6A88AD1BC1}">
      <dgm:prSet/>
      <dgm:spPr/>
      <dgm:t>
        <a:bodyPr/>
        <a:lstStyle/>
        <a:p>
          <a:endParaRPr lang="ru-RU"/>
        </a:p>
      </dgm:t>
    </dgm:pt>
    <dgm:pt modelId="{E7B4F651-3794-4D50-A2B6-FB9BF9C96367}" type="sibTrans" cxnId="{75DD1161-C090-4E62-94A5-1B6A88AD1BC1}">
      <dgm:prSet/>
      <dgm:spPr/>
      <dgm:t>
        <a:bodyPr/>
        <a:lstStyle/>
        <a:p>
          <a:endParaRPr lang="ru-RU"/>
        </a:p>
      </dgm:t>
    </dgm:pt>
    <dgm:pt modelId="{6278A223-17FD-4D5E-B581-5CA1B7A41192}">
      <dgm:prSet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Заказчик       дизайнер </a:t>
          </a:r>
          <a:endParaRPr lang="ru-RU" sz="2400" dirty="0">
            <a:solidFill>
              <a:srgbClr val="C00000"/>
            </a:solidFill>
          </a:endParaRPr>
        </a:p>
      </dgm:t>
    </dgm:pt>
    <dgm:pt modelId="{08FB06ED-01DE-40B4-897C-FAC5906ED923}" type="parTrans" cxnId="{BB3F4DD4-3ACC-4A75-8166-567E00002522}">
      <dgm:prSet/>
      <dgm:spPr/>
      <dgm:t>
        <a:bodyPr/>
        <a:lstStyle/>
        <a:p>
          <a:endParaRPr lang="ru-RU"/>
        </a:p>
      </dgm:t>
    </dgm:pt>
    <dgm:pt modelId="{C092F71D-1C58-4C96-873C-2D5DCC38FBCD}" type="sibTrans" cxnId="{BB3F4DD4-3ACC-4A75-8166-567E00002522}">
      <dgm:prSet/>
      <dgm:spPr/>
      <dgm:t>
        <a:bodyPr/>
        <a:lstStyle/>
        <a:p>
          <a:endParaRPr lang="ru-RU"/>
        </a:p>
      </dgm:t>
    </dgm:pt>
    <dgm:pt modelId="{E0AA048C-F4BD-4385-8966-D41B7EB15F8A}">
      <dgm:prSet custT="1"/>
      <dgm:spPr/>
      <dgm:t>
        <a:bodyPr/>
        <a:lstStyle/>
        <a:p>
          <a:r>
            <a:rPr lang="ru-RU" sz="2800" dirty="0" smtClean="0"/>
            <a:t>Сдача</a:t>
          </a:r>
          <a:r>
            <a:rPr lang="ru-RU" sz="2800" baseline="0" dirty="0" smtClean="0"/>
            <a:t> готового изделия заказчику</a:t>
          </a:r>
          <a:endParaRPr lang="ru-RU" sz="2800" dirty="0"/>
        </a:p>
      </dgm:t>
    </dgm:pt>
    <dgm:pt modelId="{B582D5D2-4A39-46F1-8EE2-045A2FF7B86B}" type="parTrans" cxnId="{178974BF-F1EE-4A69-B525-B484BC93D43B}">
      <dgm:prSet/>
      <dgm:spPr/>
      <dgm:t>
        <a:bodyPr/>
        <a:lstStyle/>
        <a:p>
          <a:endParaRPr lang="ru-RU"/>
        </a:p>
      </dgm:t>
    </dgm:pt>
    <dgm:pt modelId="{77E7D6ED-7153-45E8-8AC6-DE9422B8E72E}" type="sibTrans" cxnId="{178974BF-F1EE-4A69-B525-B484BC93D43B}">
      <dgm:prSet/>
      <dgm:spPr/>
      <dgm:t>
        <a:bodyPr/>
        <a:lstStyle/>
        <a:p>
          <a:endParaRPr lang="ru-RU"/>
        </a:p>
      </dgm:t>
    </dgm:pt>
    <dgm:pt modelId="{4F631791-D04F-4EF2-882F-1CBC5ED0266E}" type="pres">
      <dgm:prSet presAssocID="{C18DD50F-421D-4D2E-BBEE-8FD47A0F6AFC}" presName="Name0" presStyleCnt="0">
        <dgm:presLayoutVars>
          <dgm:dir/>
          <dgm:animLvl val="lvl"/>
          <dgm:resizeHandles val="exact"/>
        </dgm:presLayoutVars>
      </dgm:prSet>
      <dgm:spPr/>
    </dgm:pt>
    <dgm:pt modelId="{5A0A1194-B04A-41B5-BFB4-364F6A45A11E}" type="pres">
      <dgm:prSet presAssocID="{1454F2AA-98DC-42EB-B3E3-A2EFF564F364}" presName="compositeNode" presStyleCnt="0">
        <dgm:presLayoutVars>
          <dgm:bulletEnabled val="1"/>
        </dgm:presLayoutVars>
      </dgm:prSet>
      <dgm:spPr/>
    </dgm:pt>
    <dgm:pt modelId="{7223F8E1-7E49-4B0A-99FC-F01740ED931B}" type="pres">
      <dgm:prSet presAssocID="{1454F2AA-98DC-42EB-B3E3-A2EFF564F364}" presName="bgRect" presStyleLbl="node1" presStyleIdx="0" presStyleCnt="4" custScaleY="134882"/>
      <dgm:spPr/>
      <dgm:t>
        <a:bodyPr/>
        <a:lstStyle/>
        <a:p>
          <a:endParaRPr lang="ru-RU"/>
        </a:p>
      </dgm:t>
    </dgm:pt>
    <dgm:pt modelId="{7F48DA97-19EF-4F64-9B5F-0D4EA9994B4D}" type="pres">
      <dgm:prSet presAssocID="{1454F2AA-98DC-42EB-B3E3-A2EFF564F364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A04E6-DF63-4AAD-8DDF-276E6701B6F7}" type="pres">
      <dgm:prSet presAssocID="{1454F2AA-98DC-42EB-B3E3-A2EFF564F36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E7947-44F3-4C6C-9DE8-F6A927FBBCC7}" type="pres">
      <dgm:prSet presAssocID="{75A290AC-87DF-474E-B1E5-31220E829D1E}" presName="hSp" presStyleCnt="0"/>
      <dgm:spPr/>
    </dgm:pt>
    <dgm:pt modelId="{26B879CA-B189-4B3E-9736-21091EF781CD}" type="pres">
      <dgm:prSet presAssocID="{75A290AC-87DF-474E-B1E5-31220E829D1E}" presName="vProcSp" presStyleCnt="0"/>
      <dgm:spPr/>
    </dgm:pt>
    <dgm:pt modelId="{B1A3228E-78C1-4496-93EE-32D1D4603761}" type="pres">
      <dgm:prSet presAssocID="{75A290AC-87DF-474E-B1E5-31220E829D1E}" presName="vSp1" presStyleCnt="0"/>
      <dgm:spPr/>
    </dgm:pt>
    <dgm:pt modelId="{2C76D14E-2C10-483E-915E-A48B5EB1A16B}" type="pres">
      <dgm:prSet presAssocID="{75A290AC-87DF-474E-B1E5-31220E829D1E}" presName="simulatedConn" presStyleLbl="solidFgAcc1" presStyleIdx="0" presStyleCnt="3"/>
      <dgm:spPr/>
    </dgm:pt>
    <dgm:pt modelId="{39F17BE6-4018-4699-B002-791AA5C8B6C5}" type="pres">
      <dgm:prSet presAssocID="{75A290AC-87DF-474E-B1E5-31220E829D1E}" presName="vSp2" presStyleCnt="0"/>
      <dgm:spPr/>
    </dgm:pt>
    <dgm:pt modelId="{AB55AD08-734F-43AA-A863-1300F5C43D5B}" type="pres">
      <dgm:prSet presAssocID="{75A290AC-87DF-474E-B1E5-31220E829D1E}" presName="sibTrans" presStyleCnt="0"/>
      <dgm:spPr/>
    </dgm:pt>
    <dgm:pt modelId="{3CE965E7-E70F-468E-A85D-29364AA60F5D}" type="pres">
      <dgm:prSet presAssocID="{66642DA6-4F00-4D62-8C68-1234AD81B870}" presName="compositeNode" presStyleCnt="0">
        <dgm:presLayoutVars>
          <dgm:bulletEnabled val="1"/>
        </dgm:presLayoutVars>
      </dgm:prSet>
      <dgm:spPr/>
    </dgm:pt>
    <dgm:pt modelId="{73A1075E-C340-40E2-9C19-D235A0158DDD}" type="pres">
      <dgm:prSet presAssocID="{66642DA6-4F00-4D62-8C68-1234AD81B870}" presName="bgRect" presStyleLbl="node1" presStyleIdx="1" presStyleCnt="4" custScaleY="134882"/>
      <dgm:spPr/>
      <dgm:t>
        <a:bodyPr/>
        <a:lstStyle/>
        <a:p>
          <a:endParaRPr lang="ru-RU"/>
        </a:p>
      </dgm:t>
    </dgm:pt>
    <dgm:pt modelId="{CF36CDF7-271A-4063-B90A-38CE4A15E01D}" type="pres">
      <dgm:prSet presAssocID="{66642DA6-4F00-4D62-8C68-1234AD81B870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2496E-E57D-405A-A0F3-98B3CD89182C}" type="pres">
      <dgm:prSet presAssocID="{66642DA6-4F00-4D62-8C68-1234AD81B87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EA9E3-A36C-4CDA-934D-5241D283C725}" type="pres">
      <dgm:prSet presAssocID="{0845403E-6D9A-4A5A-B8DC-B5F1AD97D806}" presName="hSp" presStyleCnt="0"/>
      <dgm:spPr/>
    </dgm:pt>
    <dgm:pt modelId="{212C05CC-68DB-493D-9876-DC28A51DC9E6}" type="pres">
      <dgm:prSet presAssocID="{0845403E-6D9A-4A5A-B8DC-B5F1AD97D806}" presName="vProcSp" presStyleCnt="0"/>
      <dgm:spPr/>
    </dgm:pt>
    <dgm:pt modelId="{A2ED9534-3085-4EB6-968C-FB85F8DB3A52}" type="pres">
      <dgm:prSet presAssocID="{0845403E-6D9A-4A5A-B8DC-B5F1AD97D806}" presName="vSp1" presStyleCnt="0"/>
      <dgm:spPr/>
    </dgm:pt>
    <dgm:pt modelId="{1E8B5D18-B5F8-472B-B98C-FAB96A1F376B}" type="pres">
      <dgm:prSet presAssocID="{0845403E-6D9A-4A5A-B8DC-B5F1AD97D806}" presName="simulatedConn" presStyleLbl="solidFgAcc1" presStyleIdx="1" presStyleCnt="3"/>
      <dgm:spPr/>
    </dgm:pt>
    <dgm:pt modelId="{D635DFFB-8BD9-4913-96FF-BEE8FF9C830D}" type="pres">
      <dgm:prSet presAssocID="{0845403E-6D9A-4A5A-B8DC-B5F1AD97D806}" presName="vSp2" presStyleCnt="0"/>
      <dgm:spPr/>
    </dgm:pt>
    <dgm:pt modelId="{A9CB25AB-4799-4F77-973A-63730C293C47}" type="pres">
      <dgm:prSet presAssocID="{0845403E-6D9A-4A5A-B8DC-B5F1AD97D806}" presName="sibTrans" presStyleCnt="0"/>
      <dgm:spPr/>
    </dgm:pt>
    <dgm:pt modelId="{FFCB6700-DA41-44A7-8EAA-52A25658468A}" type="pres">
      <dgm:prSet presAssocID="{69CFFBF5-8E2A-4CBB-AC70-75211B7DA027}" presName="compositeNode" presStyleCnt="0">
        <dgm:presLayoutVars>
          <dgm:bulletEnabled val="1"/>
        </dgm:presLayoutVars>
      </dgm:prSet>
      <dgm:spPr/>
    </dgm:pt>
    <dgm:pt modelId="{36ABD480-F5F4-4093-9765-4B410F1C8A1F}" type="pres">
      <dgm:prSet presAssocID="{69CFFBF5-8E2A-4CBB-AC70-75211B7DA027}" presName="bgRect" presStyleLbl="node1" presStyleIdx="2" presStyleCnt="4" custScaleY="133284"/>
      <dgm:spPr/>
    </dgm:pt>
    <dgm:pt modelId="{895BB1AE-3662-42E6-A2C3-D92838E47389}" type="pres">
      <dgm:prSet presAssocID="{69CFFBF5-8E2A-4CBB-AC70-75211B7DA027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44976530-935B-47AE-B65B-4B0507A6A85F}" type="pres">
      <dgm:prSet presAssocID="{69CFFBF5-8E2A-4CBB-AC70-75211B7DA02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B2459-2452-44EA-BDB7-D17328153E01}" type="pres">
      <dgm:prSet presAssocID="{606C256C-B73D-48E4-9740-79892E64E935}" presName="hSp" presStyleCnt="0"/>
      <dgm:spPr/>
    </dgm:pt>
    <dgm:pt modelId="{3CD64934-CD1C-4138-B743-0619D56C89EA}" type="pres">
      <dgm:prSet presAssocID="{606C256C-B73D-48E4-9740-79892E64E935}" presName="vProcSp" presStyleCnt="0"/>
      <dgm:spPr/>
    </dgm:pt>
    <dgm:pt modelId="{BD6457D3-D45A-46C2-B035-1BC7EBB68640}" type="pres">
      <dgm:prSet presAssocID="{606C256C-B73D-48E4-9740-79892E64E935}" presName="vSp1" presStyleCnt="0"/>
      <dgm:spPr/>
    </dgm:pt>
    <dgm:pt modelId="{FE46A73C-12A5-4A88-BAE8-75C92502D620}" type="pres">
      <dgm:prSet presAssocID="{606C256C-B73D-48E4-9740-79892E64E935}" presName="simulatedConn" presStyleLbl="solidFgAcc1" presStyleIdx="2" presStyleCnt="3"/>
      <dgm:spPr/>
    </dgm:pt>
    <dgm:pt modelId="{49CA41CC-B3B4-4A6D-8E7F-1823D4DECA12}" type="pres">
      <dgm:prSet presAssocID="{606C256C-B73D-48E4-9740-79892E64E935}" presName="vSp2" presStyleCnt="0"/>
      <dgm:spPr/>
    </dgm:pt>
    <dgm:pt modelId="{832FA576-AB52-4326-992B-84D2972E094C}" type="pres">
      <dgm:prSet presAssocID="{606C256C-B73D-48E4-9740-79892E64E935}" presName="sibTrans" presStyleCnt="0"/>
      <dgm:spPr/>
    </dgm:pt>
    <dgm:pt modelId="{BC6C6280-8FFF-4706-BACE-022719983E3F}" type="pres">
      <dgm:prSet presAssocID="{6278A223-17FD-4D5E-B581-5CA1B7A41192}" presName="compositeNode" presStyleCnt="0">
        <dgm:presLayoutVars>
          <dgm:bulletEnabled val="1"/>
        </dgm:presLayoutVars>
      </dgm:prSet>
      <dgm:spPr/>
    </dgm:pt>
    <dgm:pt modelId="{E02F3316-E810-4DF3-B543-0CCCF21EBD47}" type="pres">
      <dgm:prSet presAssocID="{6278A223-17FD-4D5E-B581-5CA1B7A41192}" presName="bgRect" presStyleLbl="node1" presStyleIdx="3" presStyleCnt="4" custScaleY="131687" custLinFactNeighborX="166" custLinFactNeighborY="426"/>
      <dgm:spPr/>
      <dgm:t>
        <a:bodyPr/>
        <a:lstStyle/>
        <a:p>
          <a:endParaRPr lang="ru-RU"/>
        </a:p>
      </dgm:t>
    </dgm:pt>
    <dgm:pt modelId="{6D3F03CD-C9F0-4AFA-9EED-4A2FDCA74DBE}" type="pres">
      <dgm:prSet presAssocID="{6278A223-17FD-4D5E-B581-5CA1B7A41192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31E07-A3C9-4B74-AED1-D291EDFDBFF3}" type="pres">
      <dgm:prSet presAssocID="{6278A223-17FD-4D5E-B581-5CA1B7A4119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F4DD4-3ACC-4A75-8166-567E00002522}" srcId="{C18DD50F-421D-4D2E-BBEE-8FD47A0F6AFC}" destId="{6278A223-17FD-4D5E-B581-5CA1B7A41192}" srcOrd="3" destOrd="0" parTransId="{08FB06ED-01DE-40B4-897C-FAC5906ED923}" sibTransId="{C092F71D-1C58-4C96-873C-2D5DCC38FBCD}"/>
    <dgm:cxn modelId="{F0A18B47-CD1A-4203-BFF6-5F89CCE3FFC3}" type="presOf" srcId="{1454F2AA-98DC-42EB-B3E3-A2EFF564F364}" destId="{7F48DA97-19EF-4F64-9B5F-0D4EA9994B4D}" srcOrd="1" destOrd="0" presId="urn:microsoft.com/office/officeart/2005/8/layout/hProcess7"/>
    <dgm:cxn modelId="{50275F29-8C99-46B8-9671-B8D709E43797}" type="presOf" srcId="{A1322EAC-A3FE-48C6-8E6A-B9DDC3C54F33}" destId="{44976530-935B-47AE-B65B-4B0507A6A85F}" srcOrd="0" destOrd="0" presId="urn:microsoft.com/office/officeart/2005/8/layout/hProcess7"/>
    <dgm:cxn modelId="{05762D3D-70DC-4941-81D3-2B0325B5E353}" type="presOf" srcId="{AD9BCD49-6A85-47BE-B329-0ADC6876BC6D}" destId="{6FD2496E-E57D-405A-A0F3-98B3CD89182C}" srcOrd="0" destOrd="0" presId="urn:microsoft.com/office/officeart/2005/8/layout/hProcess7"/>
    <dgm:cxn modelId="{D6E47EFA-DE67-474C-9151-B301DC1A99E5}" srcId="{69CFFBF5-8E2A-4CBB-AC70-75211B7DA027}" destId="{A1322EAC-A3FE-48C6-8E6A-B9DDC3C54F33}" srcOrd="0" destOrd="0" parTransId="{24F51508-5649-4598-B346-F0AB0EBCB2B6}" sibTransId="{BC6E0B69-3B81-4034-8FEE-F96E6CE7AC88}"/>
    <dgm:cxn modelId="{1BF550AD-36F1-4C7E-99E5-ACAEA11921F7}" type="presOf" srcId="{66642DA6-4F00-4D62-8C68-1234AD81B870}" destId="{73A1075E-C340-40E2-9C19-D235A0158DDD}" srcOrd="0" destOrd="0" presId="urn:microsoft.com/office/officeart/2005/8/layout/hProcess7"/>
    <dgm:cxn modelId="{92A4611E-FD88-4DB1-9DDD-9153ED36579E}" type="presOf" srcId="{69CFFBF5-8E2A-4CBB-AC70-75211B7DA027}" destId="{895BB1AE-3662-42E6-A2C3-D92838E47389}" srcOrd="1" destOrd="0" presId="urn:microsoft.com/office/officeart/2005/8/layout/hProcess7"/>
    <dgm:cxn modelId="{C60DB8BD-6E21-4495-8621-4C66AB78D7DD}" type="presOf" srcId="{66642DA6-4F00-4D62-8C68-1234AD81B870}" destId="{CF36CDF7-271A-4063-B90A-38CE4A15E01D}" srcOrd="1" destOrd="0" presId="urn:microsoft.com/office/officeart/2005/8/layout/hProcess7"/>
    <dgm:cxn modelId="{07AB05F7-A776-4D21-89CA-6A8422D37123}" srcId="{66642DA6-4F00-4D62-8C68-1234AD81B870}" destId="{AD9BCD49-6A85-47BE-B329-0ADC6876BC6D}" srcOrd="0" destOrd="0" parTransId="{C58B1040-8952-49C1-814A-76627B10627A}" sibTransId="{D91B4FB8-E39F-4551-8718-468A7AD2ECBC}"/>
    <dgm:cxn modelId="{C30EE65A-7701-453B-8504-781F70258767}" srcId="{C18DD50F-421D-4D2E-BBEE-8FD47A0F6AFC}" destId="{66642DA6-4F00-4D62-8C68-1234AD81B870}" srcOrd="1" destOrd="0" parTransId="{AD9BF66A-4190-40D9-86CB-830A53C6D881}" sibTransId="{0845403E-6D9A-4A5A-B8DC-B5F1AD97D806}"/>
    <dgm:cxn modelId="{32320684-A394-4250-BBA7-96443E7D141D}" srcId="{C18DD50F-421D-4D2E-BBEE-8FD47A0F6AFC}" destId="{1454F2AA-98DC-42EB-B3E3-A2EFF564F364}" srcOrd="0" destOrd="0" parTransId="{7EC341CA-15F8-46BF-85A1-943F647B5A1A}" sibTransId="{75A290AC-87DF-474E-B1E5-31220E829D1E}"/>
    <dgm:cxn modelId="{1A88A5B6-B543-4BBA-B92A-9E67AAB7592D}" type="presOf" srcId="{6278A223-17FD-4D5E-B581-5CA1B7A41192}" destId="{E02F3316-E810-4DF3-B543-0CCCF21EBD47}" srcOrd="0" destOrd="0" presId="urn:microsoft.com/office/officeart/2005/8/layout/hProcess7"/>
    <dgm:cxn modelId="{178974BF-F1EE-4A69-B525-B484BC93D43B}" srcId="{6278A223-17FD-4D5E-B581-5CA1B7A41192}" destId="{E0AA048C-F4BD-4385-8966-D41B7EB15F8A}" srcOrd="0" destOrd="0" parTransId="{B582D5D2-4A39-46F1-8EE2-045A2FF7B86B}" sibTransId="{77E7D6ED-7153-45E8-8AC6-DE9422B8E72E}"/>
    <dgm:cxn modelId="{0D9F1715-A882-4545-89FA-602F77E8C774}" type="presOf" srcId="{69CFFBF5-8E2A-4CBB-AC70-75211B7DA027}" destId="{36ABD480-F5F4-4093-9765-4B410F1C8A1F}" srcOrd="0" destOrd="0" presId="urn:microsoft.com/office/officeart/2005/8/layout/hProcess7"/>
    <dgm:cxn modelId="{75DD1161-C090-4E62-94A5-1B6A88AD1BC1}" srcId="{69CFFBF5-8E2A-4CBB-AC70-75211B7DA027}" destId="{6319BEB3-9A52-4D15-BE44-C786E8603363}" srcOrd="1" destOrd="0" parTransId="{D546829C-F4D0-43B3-88C6-C5C686105EA7}" sibTransId="{E7B4F651-3794-4D50-A2B6-FB9BF9C96367}"/>
    <dgm:cxn modelId="{F9B4C62E-1C0A-40E7-BF1E-CC463628DAA5}" type="presOf" srcId="{E0AA048C-F4BD-4385-8966-D41B7EB15F8A}" destId="{E2E31E07-A3C9-4B74-AED1-D291EDFDBFF3}" srcOrd="0" destOrd="0" presId="urn:microsoft.com/office/officeart/2005/8/layout/hProcess7"/>
    <dgm:cxn modelId="{4ED7D0C9-BE04-4B4E-AFA9-09857605E86C}" type="presOf" srcId="{1454F2AA-98DC-42EB-B3E3-A2EFF564F364}" destId="{7223F8E1-7E49-4B0A-99FC-F01740ED931B}" srcOrd="0" destOrd="0" presId="urn:microsoft.com/office/officeart/2005/8/layout/hProcess7"/>
    <dgm:cxn modelId="{52C12594-70EB-4CD2-B62A-3119C23D5A76}" type="presOf" srcId="{EB0667B2-6A8B-4922-A24F-A10D6B70E39A}" destId="{A8DA04E6-DF63-4AAD-8DDF-276E6701B6F7}" srcOrd="0" destOrd="0" presId="urn:microsoft.com/office/officeart/2005/8/layout/hProcess7"/>
    <dgm:cxn modelId="{46AB7FEC-454E-4B80-B2A3-3900F3846159}" srcId="{1454F2AA-98DC-42EB-B3E3-A2EFF564F364}" destId="{EB0667B2-6A8B-4922-A24F-A10D6B70E39A}" srcOrd="0" destOrd="0" parTransId="{3F7CFD5D-64EE-4E65-89C7-F2704A930B45}" sibTransId="{F2FCC7EC-99C0-4C3C-9CD1-08BD376F1BF0}"/>
    <dgm:cxn modelId="{8036EB75-4E96-47F9-A06E-35B6108B0D8E}" srcId="{C18DD50F-421D-4D2E-BBEE-8FD47A0F6AFC}" destId="{69CFFBF5-8E2A-4CBB-AC70-75211B7DA027}" srcOrd="2" destOrd="0" parTransId="{A6E0C459-E6D2-463D-B915-48FCA3099538}" sibTransId="{606C256C-B73D-48E4-9740-79892E64E935}"/>
    <dgm:cxn modelId="{4FD278C2-C93E-43BA-B4D1-ADE4A20AC8F1}" type="presOf" srcId="{6278A223-17FD-4D5E-B581-5CA1B7A41192}" destId="{6D3F03CD-C9F0-4AFA-9EED-4A2FDCA74DBE}" srcOrd="1" destOrd="0" presId="urn:microsoft.com/office/officeart/2005/8/layout/hProcess7"/>
    <dgm:cxn modelId="{8D2CEE2F-83DA-4BDA-8EBB-0F59B57D8B46}" type="presOf" srcId="{C18DD50F-421D-4D2E-BBEE-8FD47A0F6AFC}" destId="{4F631791-D04F-4EF2-882F-1CBC5ED0266E}" srcOrd="0" destOrd="0" presId="urn:microsoft.com/office/officeart/2005/8/layout/hProcess7"/>
    <dgm:cxn modelId="{E668B4BF-B156-4597-869C-73B052BCA83F}" type="presOf" srcId="{6319BEB3-9A52-4D15-BE44-C786E8603363}" destId="{44976530-935B-47AE-B65B-4B0507A6A85F}" srcOrd="0" destOrd="1" presId="urn:microsoft.com/office/officeart/2005/8/layout/hProcess7"/>
    <dgm:cxn modelId="{BBEE7F80-A6BA-4C6B-AF07-23730ACA3DE1}" type="presParOf" srcId="{4F631791-D04F-4EF2-882F-1CBC5ED0266E}" destId="{5A0A1194-B04A-41B5-BFB4-364F6A45A11E}" srcOrd="0" destOrd="0" presId="urn:microsoft.com/office/officeart/2005/8/layout/hProcess7"/>
    <dgm:cxn modelId="{CC8A57C7-3802-4FE0-AE04-4AC97A9580CC}" type="presParOf" srcId="{5A0A1194-B04A-41B5-BFB4-364F6A45A11E}" destId="{7223F8E1-7E49-4B0A-99FC-F01740ED931B}" srcOrd="0" destOrd="0" presId="urn:microsoft.com/office/officeart/2005/8/layout/hProcess7"/>
    <dgm:cxn modelId="{192CB069-2BEA-4EF0-ACFC-47961E0C2571}" type="presParOf" srcId="{5A0A1194-B04A-41B5-BFB4-364F6A45A11E}" destId="{7F48DA97-19EF-4F64-9B5F-0D4EA9994B4D}" srcOrd="1" destOrd="0" presId="urn:microsoft.com/office/officeart/2005/8/layout/hProcess7"/>
    <dgm:cxn modelId="{31DFE127-34E9-460A-9FAF-DDFFCF236784}" type="presParOf" srcId="{5A0A1194-B04A-41B5-BFB4-364F6A45A11E}" destId="{A8DA04E6-DF63-4AAD-8DDF-276E6701B6F7}" srcOrd="2" destOrd="0" presId="urn:microsoft.com/office/officeart/2005/8/layout/hProcess7"/>
    <dgm:cxn modelId="{5BDC9F02-62B2-4473-8EF0-8C0FC0677EC8}" type="presParOf" srcId="{4F631791-D04F-4EF2-882F-1CBC5ED0266E}" destId="{122E7947-44F3-4C6C-9DE8-F6A927FBBCC7}" srcOrd="1" destOrd="0" presId="urn:microsoft.com/office/officeart/2005/8/layout/hProcess7"/>
    <dgm:cxn modelId="{CF211B1E-ED4E-436E-BA85-68AD9F4FF8B1}" type="presParOf" srcId="{4F631791-D04F-4EF2-882F-1CBC5ED0266E}" destId="{26B879CA-B189-4B3E-9736-21091EF781CD}" srcOrd="2" destOrd="0" presId="urn:microsoft.com/office/officeart/2005/8/layout/hProcess7"/>
    <dgm:cxn modelId="{D557F8D6-F73E-418B-B05A-5EA89C6BCB5A}" type="presParOf" srcId="{26B879CA-B189-4B3E-9736-21091EF781CD}" destId="{B1A3228E-78C1-4496-93EE-32D1D4603761}" srcOrd="0" destOrd="0" presId="urn:microsoft.com/office/officeart/2005/8/layout/hProcess7"/>
    <dgm:cxn modelId="{F67EDF61-57E9-4246-A59F-B78A0D8317C4}" type="presParOf" srcId="{26B879CA-B189-4B3E-9736-21091EF781CD}" destId="{2C76D14E-2C10-483E-915E-A48B5EB1A16B}" srcOrd="1" destOrd="0" presId="urn:microsoft.com/office/officeart/2005/8/layout/hProcess7"/>
    <dgm:cxn modelId="{925DC3B6-DB1C-466B-9CC9-D6EE74D1E329}" type="presParOf" srcId="{26B879CA-B189-4B3E-9736-21091EF781CD}" destId="{39F17BE6-4018-4699-B002-791AA5C8B6C5}" srcOrd="2" destOrd="0" presId="urn:microsoft.com/office/officeart/2005/8/layout/hProcess7"/>
    <dgm:cxn modelId="{FF742608-EB08-4DAF-AB92-2686A8F4736A}" type="presParOf" srcId="{4F631791-D04F-4EF2-882F-1CBC5ED0266E}" destId="{AB55AD08-734F-43AA-A863-1300F5C43D5B}" srcOrd="3" destOrd="0" presId="urn:microsoft.com/office/officeart/2005/8/layout/hProcess7"/>
    <dgm:cxn modelId="{1AB5A22B-A8DE-4831-B432-B5A5276EEDF5}" type="presParOf" srcId="{4F631791-D04F-4EF2-882F-1CBC5ED0266E}" destId="{3CE965E7-E70F-468E-A85D-29364AA60F5D}" srcOrd="4" destOrd="0" presId="urn:microsoft.com/office/officeart/2005/8/layout/hProcess7"/>
    <dgm:cxn modelId="{C40FCB5F-2542-4F6F-BDFB-7015DFC9203C}" type="presParOf" srcId="{3CE965E7-E70F-468E-A85D-29364AA60F5D}" destId="{73A1075E-C340-40E2-9C19-D235A0158DDD}" srcOrd="0" destOrd="0" presId="urn:microsoft.com/office/officeart/2005/8/layout/hProcess7"/>
    <dgm:cxn modelId="{5B0D57B9-C0BB-4D41-A32A-7A148EFE2CE6}" type="presParOf" srcId="{3CE965E7-E70F-468E-A85D-29364AA60F5D}" destId="{CF36CDF7-271A-4063-B90A-38CE4A15E01D}" srcOrd="1" destOrd="0" presId="urn:microsoft.com/office/officeart/2005/8/layout/hProcess7"/>
    <dgm:cxn modelId="{0FFD9AC6-B762-4783-87E3-AF575B8E440F}" type="presParOf" srcId="{3CE965E7-E70F-468E-A85D-29364AA60F5D}" destId="{6FD2496E-E57D-405A-A0F3-98B3CD89182C}" srcOrd="2" destOrd="0" presId="urn:microsoft.com/office/officeart/2005/8/layout/hProcess7"/>
    <dgm:cxn modelId="{9EEB3652-9680-4865-9BEC-7689AA4F83C6}" type="presParOf" srcId="{4F631791-D04F-4EF2-882F-1CBC5ED0266E}" destId="{551EA9E3-A36C-4CDA-934D-5241D283C725}" srcOrd="5" destOrd="0" presId="urn:microsoft.com/office/officeart/2005/8/layout/hProcess7"/>
    <dgm:cxn modelId="{3B7B110D-FE0B-4952-B386-CC18241F3D1E}" type="presParOf" srcId="{4F631791-D04F-4EF2-882F-1CBC5ED0266E}" destId="{212C05CC-68DB-493D-9876-DC28A51DC9E6}" srcOrd="6" destOrd="0" presId="urn:microsoft.com/office/officeart/2005/8/layout/hProcess7"/>
    <dgm:cxn modelId="{EFDAAA1E-A02B-4C60-8397-BE904454ACF6}" type="presParOf" srcId="{212C05CC-68DB-493D-9876-DC28A51DC9E6}" destId="{A2ED9534-3085-4EB6-968C-FB85F8DB3A52}" srcOrd="0" destOrd="0" presId="urn:microsoft.com/office/officeart/2005/8/layout/hProcess7"/>
    <dgm:cxn modelId="{06A6403D-1020-4D2C-8A5F-10059AADA866}" type="presParOf" srcId="{212C05CC-68DB-493D-9876-DC28A51DC9E6}" destId="{1E8B5D18-B5F8-472B-B98C-FAB96A1F376B}" srcOrd="1" destOrd="0" presId="urn:microsoft.com/office/officeart/2005/8/layout/hProcess7"/>
    <dgm:cxn modelId="{D000F180-1ECB-45CF-9C9E-0C9A75B034E2}" type="presParOf" srcId="{212C05CC-68DB-493D-9876-DC28A51DC9E6}" destId="{D635DFFB-8BD9-4913-96FF-BEE8FF9C830D}" srcOrd="2" destOrd="0" presId="urn:microsoft.com/office/officeart/2005/8/layout/hProcess7"/>
    <dgm:cxn modelId="{E4AF95D3-403C-4486-9CE1-DBD557EB69EA}" type="presParOf" srcId="{4F631791-D04F-4EF2-882F-1CBC5ED0266E}" destId="{A9CB25AB-4799-4F77-973A-63730C293C47}" srcOrd="7" destOrd="0" presId="urn:microsoft.com/office/officeart/2005/8/layout/hProcess7"/>
    <dgm:cxn modelId="{283BD908-FE95-4C47-BA7A-C3B9B0B95A8E}" type="presParOf" srcId="{4F631791-D04F-4EF2-882F-1CBC5ED0266E}" destId="{FFCB6700-DA41-44A7-8EAA-52A25658468A}" srcOrd="8" destOrd="0" presId="urn:microsoft.com/office/officeart/2005/8/layout/hProcess7"/>
    <dgm:cxn modelId="{D8E892BE-EAF0-4F43-B6A0-DF256FFFE15B}" type="presParOf" srcId="{FFCB6700-DA41-44A7-8EAA-52A25658468A}" destId="{36ABD480-F5F4-4093-9765-4B410F1C8A1F}" srcOrd="0" destOrd="0" presId="urn:microsoft.com/office/officeart/2005/8/layout/hProcess7"/>
    <dgm:cxn modelId="{281B0094-61DB-4760-A029-6838B6BE4309}" type="presParOf" srcId="{FFCB6700-DA41-44A7-8EAA-52A25658468A}" destId="{895BB1AE-3662-42E6-A2C3-D92838E47389}" srcOrd="1" destOrd="0" presId="urn:microsoft.com/office/officeart/2005/8/layout/hProcess7"/>
    <dgm:cxn modelId="{91EF9CEB-9FD5-4C2C-909B-B4CA6515ED9C}" type="presParOf" srcId="{FFCB6700-DA41-44A7-8EAA-52A25658468A}" destId="{44976530-935B-47AE-B65B-4B0507A6A85F}" srcOrd="2" destOrd="0" presId="urn:microsoft.com/office/officeart/2005/8/layout/hProcess7"/>
    <dgm:cxn modelId="{EA971EC8-5877-42F7-89BC-46586C75BB41}" type="presParOf" srcId="{4F631791-D04F-4EF2-882F-1CBC5ED0266E}" destId="{5FCB2459-2452-44EA-BDB7-D17328153E01}" srcOrd="9" destOrd="0" presId="urn:microsoft.com/office/officeart/2005/8/layout/hProcess7"/>
    <dgm:cxn modelId="{8C9747B4-B4F6-4B24-8F6F-6D891137D0CA}" type="presParOf" srcId="{4F631791-D04F-4EF2-882F-1CBC5ED0266E}" destId="{3CD64934-CD1C-4138-B743-0619D56C89EA}" srcOrd="10" destOrd="0" presId="urn:microsoft.com/office/officeart/2005/8/layout/hProcess7"/>
    <dgm:cxn modelId="{1DD90663-2755-490C-82FA-2ABECDB4BC3A}" type="presParOf" srcId="{3CD64934-CD1C-4138-B743-0619D56C89EA}" destId="{BD6457D3-D45A-46C2-B035-1BC7EBB68640}" srcOrd="0" destOrd="0" presId="urn:microsoft.com/office/officeart/2005/8/layout/hProcess7"/>
    <dgm:cxn modelId="{A39D2775-6777-4600-92E4-F527112AE9B8}" type="presParOf" srcId="{3CD64934-CD1C-4138-B743-0619D56C89EA}" destId="{FE46A73C-12A5-4A88-BAE8-75C92502D620}" srcOrd="1" destOrd="0" presId="urn:microsoft.com/office/officeart/2005/8/layout/hProcess7"/>
    <dgm:cxn modelId="{E4634558-A632-4A73-AD01-D0B46EB5A723}" type="presParOf" srcId="{3CD64934-CD1C-4138-B743-0619D56C89EA}" destId="{49CA41CC-B3B4-4A6D-8E7F-1823D4DECA12}" srcOrd="2" destOrd="0" presId="urn:microsoft.com/office/officeart/2005/8/layout/hProcess7"/>
    <dgm:cxn modelId="{44D651B2-3339-4758-9455-966CD310397F}" type="presParOf" srcId="{4F631791-D04F-4EF2-882F-1CBC5ED0266E}" destId="{832FA576-AB52-4326-992B-84D2972E094C}" srcOrd="11" destOrd="0" presId="urn:microsoft.com/office/officeart/2005/8/layout/hProcess7"/>
    <dgm:cxn modelId="{340512CE-B7BF-4E88-8BC2-57103C114ADA}" type="presParOf" srcId="{4F631791-D04F-4EF2-882F-1CBC5ED0266E}" destId="{BC6C6280-8FFF-4706-BACE-022719983E3F}" srcOrd="12" destOrd="0" presId="urn:microsoft.com/office/officeart/2005/8/layout/hProcess7"/>
    <dgm:cxn modelId="{F975D72D-050A-4C36-BF6F-85F7F02005B7}" type="presParOf" srcId="{BC6C6280-8FFF-4706-BACE-022719983E3F}" destId="{E02F3316-E810-4DF3-B543-0CCCF21EBD47}" srcOrd="0" destOrd="0" presId="urn:microsoft.com/office/officeart/2005/8/layout/hProcess7"/>
    <dgm:cxn modelId="{02A88D75-C1E4-434E-989A-3C9444AE559D}" type="presParOf" srcId="{BC6C6280-8FFF-4706-BACE-022719983E3F}" destId="{6D3F03CD-C9F0-4AFA-9EED-4A2FDCA74DBE}" srcOrd="1" destOrd="0" presId="urn:microsoft.com/office/officeart/2005/8/layout/hProcess7"/>
    <dgm:cxn modelId="{18C5B799-F7A1-4B0E-97EE-B152C2D37240}" type="presParOf" srcId="{BC6C6280-8FFF-4706-BACE-022719983E3F}" destId="{E2E31E07-A3C9-4B74-AED1-D291EDFDBFF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3F8E1-7E49-4B0A-99FC-F01740ED931B}">
      <dsp:nvSpPr>
        <dsp:cNvPr id="0" name=""/>
        <dsp:cNvSpPr/>
      </dsp:nvSpPr>
      <dsp:spPr>
        <a:xfrm>
          <a:off x="4466" y="51514"/>
          <a:ext cx="2686898" cy="43489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Пожелания заказчика</a:t>
          </a:r>
          <a:endParaRPr lang="ru-RU" sz="2400" kern="1200" dirty="0">
            <a:solidFill>
              <a:srgbClr val="C00000"/>
            </a:solidFill>
          </a:endParaRPr>
        </a:p>
      </dsp:txBody>
      <dsp:txXfrm rot="16200000">
        <a:off x="-1509921" y="1565902"/>
        <a:ext cx="3566156" cy="537379"/>
      </dsp:txXfrm>
    </dsp:sp>
    <dsp:sp modelId="{A8DA04E6-DF63-4AAD-8DDF-276E6701B6F7}">
      <dsp:nvSpPr>
        <dsp:cNvPr id="0" name=""/>
        <dsp:cNvSpPr/>
      </dsp:nvSpPr>
      <dsp:spPr>
        <a:xfrm>
          <a:off x="541846" y="51514"/>
          <a:ext cx="2001739" cy="434897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/>
            <a:t>Первичное ТЗ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/>
            <a:t>Дизайнер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smtClean="0"/>
            <a:t>Заказчик</a:t>
          </a:r>
          <a:endParaRPr lang="ru-RU" sz="2800" b="1" i="1" kern="1200" dirty="0"/>
        </a:p>
      </dsp:txBody>
      <dsp:txXfrm>
        <a:off x="541846" y="51514"/>
        <a:ext cx="2001739" cy="4348971"/>
      </dsp:txXfrm>
    </dsp:sp>
    <dsp:sp modelId="{73A1075E-C340-40E2-9C19-D235A0158DDD}">
      <dsp:nvSpPr>
        <dsp:cNvPr id="0" name=""/>
        <dsp:cNvSpPr/>
      </dsp:nvSpPr>
      <dsp:spPr>
        <a:xfrm>
          <a:off x="2785407" y="51514"/>
          <a:ext cx="2686898" cy="434897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Производит дизайнер</a:t>
          </a:r>
          <a:endParaRPr lang="ru-RU" sz="2400" kern="1200" dirty="0">
            <a:solidFill>
              <a:srgbClr val="C00000"/>
            </a:solidFill>
          </a:endParaRPr>
        </a:p>
      </dsp:txBody>
      <dsp:txXfrm rot="16200000">
        <a:off x="1271018" y="1565902"/>
        <a:ext cx="3566156" cy="537379"/>
      </dsp:txXfrm>
    </dsp:sp>
    <dsp:sp modelId="{2C76D14E-2C10-483E-915E-A48B5EB1A16B}">
      <dsp:nvSpPr>
        <dsp:cNvPr id="0" name=""/>
        <dsp:cNvSpPr/>
      </dsp:nvSpPr>
      <dsp:spPr>
        <a:xfrm rot="5400000">
          <a:off x="2561868" y="2614688"/>
          <a:ext cx="473947" cy="403034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D2496E-E57D-405A-A0F3-98B3CD89182C}">
      <dsp:nvSpPr>
        <dsp:cNvPr id="0" name=""/>
        <dsp:cNvSpPr/>
      </dsp:nvSpPr>
      <dsp:spPr>
        <a:xfrm>
          <a:off x="3322786" y="51514"/>
          <a:ext cx="2001739" cy="434897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и расчет этапов производства изделия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Моделирование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Прототип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Литье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Обработка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322786" y="51514"/>
        <a:ext cx="2001739" cy="4348971"/>
      </dsp:txXfrm>
    </dsp:sp>
    <dsp:sp modelId="{36ABD480-F5F4-4093-9765-4B410F1C8A1F}">
      <dsp:nvSpPr>
        <dsp:cNvPr id="0" name=""/>
        <dsp:cNvSpPr/>
      </dsp:nvSpPr>
      <dsp:spPr>
        <a:xfrm>
          <a:off x="5566347" y="51514"/>
          <a:ext cx="2686898" cy="429744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rgbClr val="C00000"/>
              </a:solidFill>
            </a:rPr>
            <a:t>Отвественный</a:t>
          </a:r>
          <a:r>
            <a:rPr lang="ru-RU" sz="2300" kern="1200" dirty="0" smtClean="0">
              <a:solidFill>
                <a:srgbClr val="C00000"/>
              </a:solidFill>
            </a:rPr>
            <a:t> дизайнер</a:t>
          </a:r>
          <a:endParaRPr lang="ru-RU" sz="2300" kern="1200" dirty="0">
            <a:solidFill>
              <a:srgbClr val="C00000"/>
            </a:solidFill>
          </a:endParaRPr>
        </a:p>
      </dsp:txBody>
      <dsp:txXfrm rot="16200000">
        <a:off x="4073083" y="1544777"/>
        <a:ext cx="3523906" cy="537379"/>
      </dsp:txXfrm>
    </dsp:sp>
    <dsp:sp modelId="{1E8B5D18-B5F8-472B-B98C-FAB96A1F376B}">
      <dsp:nvSpPr>
        <dsp:cNvPr id="0" name=""/>
        <dsp:cNvSpPr/>
      </dsp:nvSpPr>
      <dsp:spPr>
        <a:xfrm rot="5400000">
          <a:off x="5342808" y="2614688"/>
          <a:ext cx="473947" cy="403034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976530-935B-47AE-B65B-4B0507A6A85F}">
      <dsp:nvSpPr>
        <dsp:cNvPr id="0" name=""/>
        <dsp:cNvSpPr/>
      </dsp:nvSpPr>
      <dsp:spPr>
        <a:xfrm>
          <a:off x="6103726" y="51514"/>
          <a:ext cx="2001739" cy="429744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Составление </a:t>
          </a:r>
          <a:r>
            <a:rPr lang="ru-RU" sz="2400" kern="1200" dirty="0" err="1" smtClean="0"/>
            <a:t>прозводст</a:t>
          </a:r>
          <a:r>
            <a:rPr lang="ru-RU" sz="2400" kern="1200" dirty="0" smtClean="0"/>
            <a:t>-венного </a:t>
          </a:r>
          <a:r>
            <a:rPr lang="ru-RU" sz="2400" kern="1200" dirty="0" smtClean="0"/>
            <a:t>ТЗ с не меньше чем одним способом (технологией) </a:t>
          </a:r>
          <a:r>
            <a:rPr lang="ru-RU" sz="2400" kern="1200" dirty="0" err="1" smtClean="0"/>
            <a:t>прозводства</a:t>
          </a:r>
          <a:r>
            <a:rPr lang="ru-RU" sz="2400" kern="1200" dirty="0" smtClean="0"/>
            <a:t> заказанного изделия</a:t>
          </a:r>
          <a:endParaRPr lang="ru-RU" sz="2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103726" y="51514"/>
        <a:ext cx="2001739" cy="4297447"/>
      </dsp:txXfrm>
    </dsp:sp>
    <dsp:sp modelId="{E02F3316-E810-4DF3-B543-0CCCF21EBD47}">
      <dsp:nvSpPr>
        <dsp:cNvPr id="0" name=""/>
        <dsp:cNvSpPr/>
      </dsp:nvSpPr>
      <dsp:spPr>
        <a:xfrm>
          <a:off x="8347287" y="51514"/>
          <a:ext cx="2686898" cy="424595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Заказчик          дизайнер </a:t>
          </a:r>
          <a:endParaRPr lang="ru-RU" sz="2400" kern="1200" dirty="0">
            <a:solidFill>
              <a:srgbClr val="C00000"/>
            </a:solidFill>
          </a:endParaRPr>
        </a:p>
      </dsp:txBody>
      <dsp:txXfrm rot="16200000">
        <a:off x="6875135" y="1523666"/>
        <a:ext cx="3481683" cy="537379"/>
      </dsp:txXfrm>
    </dsp:sp>
    <dsp:sp modelId="{FE46A73C-12A5-4A88-BAE8-75C92502D620}">
      <dsp:nvSpPr>
        <dsp:cNvPr id="0" name=""/>
        <dsp:cNvSpPr/>
      </dsp:nvSpPr>
      <dsp:spPr>
        <a:xfrm rot="5400000">
          <a:off x="8123748" y="2614688"/>
          <a:ext cx="473947" cy="403034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2E31E07-A3C9-4B74-AED1-D291EDFDBFF3}">
      <dsp:nvSpPr>
        <dsp:cNvPr id="0" name=""/>
        <dsp:cNvSpPr/>
      </dsp:nvSpPr>
      <dsp:spPr>
        <a:xfrm>
          <a:off x="8884667" y="51514"/>
          <a:ext cx="2001739" cy="424595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Согласование с заказчиком сроков, суммы и итоговых </a:t>
          </a:r>
          <a:r>
            <a:rPr lang="ru-RU" sz="2400" kern="1200" dirty="0" err="1" smtClean="0"/>
            <a:t>характерис</a:t>
          </a:r>
          <a:r>
            <a:rPr lang="ru-RU" sz="2400" kern="1200" dirty="0" smtClean="0"/>
            <a:t>-тик (качества) изделия</a:t>
          </a:r>
          <a:endParaRPr lang="ru-RU" sz="2400" kern="1200" dirty="0"/>
        </a:p>
      </dsp:txBody>
      <dsp:txXfrm>
        <a:off x="8884667" y="51514"/>
        <a:ext cx="2001739" cy="4245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3F8E1-7E49-4B0A-99FC-F01740ED931B}">
      <dsp:nvSpPr>
        <dsp:cNvPr id="0" name=""/>
        <dsp:cNvSpPr/>
      </dsp:nvSpPr>
      <dsp:spPr>
        <a:xfrm>
          <a:off x="4189" y="-191702"/>
          <a:ext cx="2520169" cy="407910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Дизайнер</a:t>
          </a:r>
          <a:endParaRPr lang="ru-RU" sz="2400" kern="1200" dirty="0">
            <a:solidFill>
              <a:srgbClr val="C00000"/>
            </a:solidFill>
          </a:endParaRPr>
        </a:p>
      </dsp:txBody>
      <dsp:txXfrm rot="16200000">
        <a:off x="-1416226" y="1228713"/>
        <a:ext cx="3344866" cy="504033"/>
      </dsp:txXfrm>
    </dsp:sp>
    <dsp:sp modelId="{A8DA04E6-DF63-4AAD-8DDF-276E6701B6F7}">
      <dsp:nvSpPr>
        <dsp:cNvPr id="0" name=""/>
        <dsp:cNvSpPr/>
      </dsp:nvSpPr>
      <dsp:spPr>
        <a:xfrm>
          <a:off x="508223" y="-191702"/>
          <a:ext cx="1877526" cy="407910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Построение</a:t>
          </a:r>
          <a:r>
            <a:rPr lang="ru-RU" sz="2400" kern="1200" baseline="0" dirty="0" smtClean="0"/>
            <a:t> 3</a:t>
          </a:r>
          <a:r>
            <a:rPr lang="en-US" sz="2400" kern="1200" baseline="0" dirty="0" smtClean="0"/>
            <a:t>D </a:t>
          </a:r>
          <a:r>
            <a:rPr lang="ru-RU" sz="2400" kern="1200" baseline="0" dirty="0" smtClean="0"/>
            <a:t>модели с учетом выбранной дальнейшей технологии </a:t>
          </a:r>
          <a:r>
            <a:rPr lang="ru-RU" sz="2400" kern="1200" baseline="0" dirty="0" err="1" smtClean="0"/>
            <a:t>производ-ства</a:t>
          </a:r>
          <a:endParaRPr lang="ru-RU" sz="2400" kern="1200" dirty="0"/>
        </a:p>
      </dsp:txBody>
      <dsp:txXfrm>
        <a:off x="508223" y="-191702"/>
        <a:ext cx="1877526" cy="4079105"/>
      </dsp:txXfrm>
    </dsp:sp>
    <dsp:sp modelId="{73A1075E-C340-40E2-9C19-D235A0158DDD}">
      <dsp:nvSpPr>
        <dsp:cNvPr id="0" name=""/>
        <dsp:cNvSpPr/>
      </dsp:nvSpPr>
      <dsp:spPr>
        <a:xfrm>
          <a:off x="2612565" y="-191702"/>
          <a:ext cx="2520169" cy="407910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Дизайнер        Заказчик</a:t>
          </a:r>
          <a:endParaRPr lang="ru-RU" sz="2400" kern="1200" dirty="0">
            <a:solidFill>
              <a:srgbClr val="C00000"/>
            </a:solidFill>
          </a:endParaRPr>
        </a:p>
      </dsp:txBody>
      <dsp:txXfrm rot="16200000">
        <a:off x="1192148" y="1228713"/>
        <a:ext cx="3344866" cy="504033"/>
      </dsp:txXfrm>
    </dsp:sp>
    <dsp:sp modelId="{2C76D14E-2C10-483E-915E-A48B5EB1A16B}">
      <dsp:nvSpPr>
        <dsp:cNvPr id="0" name=""/>
        <dsp:cNvSpPr/>
      </dsp:nvSpPr>
      <dsp:spPr>
        <a:xfrm rot="5400000">
          <a:off x="2402997" y="2211252"/>
          <a:ext cx="444337" cy="378025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D2496E-E57D-405A-A0F3-98B3CD89182C}">
      <dsp:nvSpPr>
        <dsp:cNvPr id="0" name=""/>
        <dsp:cNvSpPr/>
      </dsp:nvSpPr>
      <dsp:spPr>
        <a:xfrm>
          <a:off x="3116598" y="-191702"/>
          <a:ext cx="1877526" cy="407910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Предостав-ление</a:t>
          </a:r>
          <a:r>
            <a:rPr lang="ru-RU" sz="2300" kern="1200" dirty="0" smtClean="0"/>
            <a:t> рендера модели заказчику для утверждения дизайна и функционала для запуска модели в производство</a:t>
          </a:r>
          <a:endParaRPr lang="ru-RU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3116598" y="-191702"/>
        <a:ext cx="1877526" cy="4079105"/>
      </dsp:txXfrm>
    </dsp:sp>
    <dsp:sp modelId="{36ABD480-F5F4-4093-9765-4B410F1C8A1F}">
      <dsp:nvSpPr>
        <dsp:cNvPr id="0" name=""/>
        <dsp:cNvSpPr/>
      </dsp:nvSpPr>
      <dsp:spPr>
        <a:xfrm>
          <a:off x="5220940" y="-191702"/>
          <a:ext cx="2520169" cy="403077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C00000"/>
              </a:solidFill>
            </a:rPr>
            <a:t>Дизайнер</a:t>
          </a:r>
          <a:endParaRPr lang="ru-RU" sz="2300" kern="1200" dirty="0">
            <a:solidFill>
              <a:srgbClr val="C00000"/>
            </a:solidFill>
          </a:endParaRPr>
        </a:p>
      </dsp:txBody>
      <dsp:txXfrm rot="16200000">
        <a:off x="3820337" y="1208899"/>
        <a:ext cx="3305238" cy="504033"/>
      </dsp:txXfrm>
    </dsp:sp>
    <dsp:sp modelId="{1E8B5D18-B5F8-472B-B98C-FAB96A1F376B}">
      <dsp:nvSpPr>
        <dsp:cNvPr id="0" name=""/>
        <dsp:cNvSpPr/>
      </dsp:nvSpPr>
      <dsp:spPr>
        <a:xfrm rot="5400000">
          <a:off x="5011372" y="2211252"/>
          <a:ext cx="444337" cy="378025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976530-935B-47AE-B65B-4B0507A6A85F}">
      <dsp:nvSpPr>
        <dsp:cNvPr id="0" name=""/>
        <dsp:cNvSpPr/>
      </dsp:nvSpPr>
      <dsp:spPr>
        <a:xfrm>
          <a:off x="5724974" y="-191702"/>
          <a:ext cx="1877526" cy="403077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Отслежи-вание</a:t>
          </a:r>
          <a:r>
            <a:rPr lang="ru-RU" sz="2800" kern="1200" dirty="0" smtClean="0"/>
            <a:t> этапов </a:t>
          </a:r>
          <a:r>
            <a:rPr lang="ru-RU" sz="2800" kern="1200" dirty="0" err="1" smtClean="0"/>
            <a:t>производ-ства</a:t>
          </a:r>
          <a:r>
            <a:rPr lang="ru-RU" sz="2800" kern="1200" dirty="0" smtClean="0"/>
            <a:t> на всех </a:t>
          </a:r>
          <a:r>
            <a:rPr lang="ru-RU" sz="2800" kern="1200" dirty="0" err="1" smtClean="0"/>
            <a:t>задейство</a:t>
          </a:r>
          <a:r>
            <a:rPr lang="ru-RU" sz="2800" kern="1200" dirty="0" smtClean="0"/>
            <a:t>-ванных участках </a:t>
          </a:r>
          <a:endParaRPr lang="ru-RU" sz="2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24974" y="-191702"/>
        <a:ext cx="1877526" cy="4030779"/>
      </dsp:txXfrm>
    </dsp:sp>
    <dsp:sp modelId="{E02F3316-E810-4DF3-B543-0CCCF21EBD47}">
      <dsp:nvSpPr>
        <dsp:cNvPr id="0" name=""/>
        <dsp:cNvSpPr/>
      </dsp:nvSpPr>
      <dsp:spPr>
        <a:xfrm>
          <a:off x="7833499" y="-191702"/>
          <a:ext cx="2520169" cy="398248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Заказчик       дизайнер </a:t>
          </a:r>
          <a:endParaRPr lang="ru-RU" sz="2400" kern="1200" dirty="0">
            <a:solidFill>
              <a:srgbClr val="C00000"/>
            </a:solidFill>
          </a:endParaRPr>
        </a:p>
      </dsp:txBody>
      <dsp:txXfrm rot="16200000">
        <a:off x="6452698" y="1189097"/>
        <a:ext cx="3265635" cy="504033"/>
      </dsp:txXfrm>
    </dsp:sp>
    <dsp:sp modelId="{FE46A73C-12A5-4A88-BAE8-75C92502D620}">
      <dsp:nvSpPr>
        <dsp:cNvPr id="0" name=""/>
        <dsp:cNvSpPr/>
      </dsp:nvSpPr>
      <dsp:spPr>
        <a:xfrm rot="5400000">
          <a:off x="7619747" y="2211252"/>
          <a:ext cx="444337" cy="378025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2E31E07-A3C9-4B74-AED1-D291EDFDBFF3}">
      <dsp:nvSpPr>
        <dsp:cNvPr id="0" name=""/>
        <dsp:cNvSpPr/>
      </dsp:nvSpPr>
      <dsp:spPr>
        <a:xfrm>
          <a:off x="8337533" y="-191702"/>
          <a:ext cx="1877526" cy="398248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Сдача</a:t>
          </a:r>
          <a:r>
            <a:rPr lang="ru-RU" sz="2800" kern="1200" baseline="0" dirty="0" smtClean="0"/>
            <a:t> готового изделия заказчику</a:t>
          </a:r>
          <a:endParaRPr lang="ru-RU" sz="2800" kern="1200" dirty="0"/>
        </a:p>
      </dsp:txBody>
      <dsp:txXfrm>
        <a:off x="8337533" y="-191702"/>
        <a:ext cx="1877526" cy="3982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6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8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0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15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4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7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4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2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9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7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7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1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6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1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228C-7188-45B8-A057-43516F22C060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BEA-6B46-4880-85C3-3D40332F6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82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365" y="882376"/>
            <a:ext cx="11423561" cy="2926080"/>
          </a:xfrm>
        </p:spPr>
        <p:txBody>
          <a:bodyPr/>
          <a:lstStyle/>
          <a:p>
            <a:r>
              <a:rPr lang="ru-RU" dirty="0" smtClean="0"/>
              <a:t>3</a:t>
            </a:r>
            <a:r>
              <a:rPr lang="en-US" smtClean="0"/>
              <a:t>D-</a:t>
            </a:r>
            <a:r>
              <a:rPr lang="ru-RU" smtClean="0"/>
              <a:t>моделирование - </a:t>
            </a:r>
            <a:r>
              <a:rPr lang="ru-RU" dirty="0" smtClean="0"/>
              <a:t>От идеи до изделия!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8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ru-RU" dirty="0" smtClean="0"/>
              <a:t>Создание воскового дерева (ёлка)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im0-tub-ru.yandex.net/i?id=98dd4872c0a13f09a30b0bc59d0159d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11" y="1519353"/>
            <a:ext cx="4739425" cy="35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0-tub-ru.yandex.net/i?id=c43fead6939ba1c02fc9502b2b40776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6" y="2680059"/>
            <a:ext cx="6872591" cy="38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.nkj.ru/upload/iblock/de4/de41bb4206a4c2bb8438f82dbd5eab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66" y="1651005"/>
            <a:ext cx="5354265" cy="40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84" y="48523"/>
            <a:ext cx="10741584" cy="1326321"/>
          </a:xfrm>
        </p:spPr>
        <p:txBody>
          <a:bodyPr/>
          <a:lstStyle/>
          <a:p>
            <a:r>
              <a:rPr lang="ru-RU" dirty="0" smtClean="0"/>
              <a:t>Создание гипсовой формы для литья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m0-tub-ru.yandex.net/i?id=dd15ef14d4af2b4eecdf36d95789b83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3" y="1692251"/>
            <a:ext cx="4964259" cy="372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asterpodelok.com/uploads/posts/2013-07-20/61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98" y="1219200"/>
            <a:ext cx="6684063" cy="37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m0-tub-ru.yandex.net/i?id=72cb7b316ae38a2b7a06bd67667fe2b4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90" y="209606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56" y="489397"/>
            <a:ext cx="10353761" cy="1326321"/>
          </a:xfrm>
        </p:spPr>
        <p:txBody>
          <a:bodyPr/>
          <a:lstStyle/>
          <a:p>
            <a:r>
              <a:rPr lang="ru-RU" dirty="0" smtClean="0"/>
              <a:t>Плавка металла</a:t>
            </a:r>
            <a:endParaRPr lang="ru-RU" dirty="0"/>
          </a:p>
        </p:txBody>
      </p:sp>
      <p:pic>
        <p:nvPicPr>
          <p:cNvPr id="4" name="Picture 2" descr="https://im0-tub-ru.yandex.net/i?id=bcd8d7f6692b388dc4f7c4b1a87e0540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36" y="1685254"/>
            <a:ext cx="6072389" cy="46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56" y="326265"/>
            <a:ext cx="10353761" cy="1326321"/>
          </a:xfrm>
        </p:spPr>
        <p:txBody>
          <a:bodyPr/>
          <a:lstStyle/>
          <a:p>
            <a:r>
              <a:rPr lang="ru-RU" dirty="0" smtClean="0"/>
              <a:t>Процесс литья. Основные </a:t>
            </a:r>
            <a:endParaRPr lang="ru-RU" dirty="0"/>
          </a:p>
        </p:txBody>
      </p:sp>
      <p:pic>
        <p:nvPicPr>
          <p:cNvPr id="4" name="Picture 2" descr="https://im0-tub-ru.yandex.net/i?id=e9c7425daa098b80e1e0f7defa9237af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41" y="1652586"/>
            <a:ext cx="6418084" cy="48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189" y="339144"/>
            <a:ext cx="10353761" cy="1326321"/>
          </a:xfrm>
        </p:spPr>
        <p:txBody>
          <a:bodyPr/>
          <a:lstStyle/>
          <a:p>
            <a:r>
              <a:rPr lang="ru-RU" dirty="0" smtClean="0"/>
              <a:t>Последующие стадии. Дефекты литья</a:t>
            </a:r>
            <a:endParaRPr lang="ru-RU" dirty="0"/>
          </a:p>
        </p:txBody>
      </p:sp>
      <p:pic>
        <p:nvPicPr>
          <p:cNvPr id="4" name="Picture 2" descr="http://smolbattle.ru/data/attachments/520/520723-4ccf806f9652db408dc1658790b28e1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89" y="1876558"/>
            <a:ext cx="7707158" cy="42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97" y="300507"/>
            <a:ext cx="11912958" cy="1326321"/>
          </a:xfrm>
        </p:spPr>
        <p:txBody>
          <a:bodyPr/>
          <a:lstStyle/>
          <a:p>
            <a:r>
              <a:rPr lang="ru-RU" dirty="0" smtClean="0"/>
              <a:t>Обработка литьевых изделий после литья</a:t>
            </a:r>
            <a:endParaRPr lang="ru-RU" dirty="0"/>
          </a:p>
        </p:txBody>
      </p:sp>
      <p:pic>
        <p:nvPicPr>
          <p:cNvPr id="4" name="Picture 2" descr="https://im0-tub-ru.yandex.net/i?id=9120dd8bdf44b87c131a50c9577d015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82" y="1734891"/>
            <a:ext cx="8148486" cy="44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Получение и составление технического задания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68" y="1760648"/>
            <a:ext cx="6652098" cy="4737227"/>
          </a:xfrm>
        </p:spPr>
      </p:pic>
    </p:spTree>
    <p:extLst>
      <p:ext uri="{BB962C8B-B14F-4D97-AF65-F5344CB8AC3E}">
        <p14:creationId xmlns:p14="http://schemas.microsoft.com/office/powerpoint/2010/main" val="307822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«Нужен такой же но без крыльев»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Дизайнер должен </a:t>
            </a:r>
            <a:r>
              <a:rPr lang="ru-RU" sz="2400" dirty="0" err="1" smtClean="0"/>
              <a:t>досканально</a:t>
            </a:r>
            <a:r>
              <a:rPr lang="ru-RU" sz="2400" dirty="0" smtClean="0"/>
              <a:t> разобраться с тем, что требуется заказчику</a:t>
            </a:r>
          </a:p>
          <a:p>
            <a:r>
              <a:rPr lang="ru-RU" sz="2400" dirty="0" smtClean="0"/>
              <a:t>Дизайнер должен представлять текущие возможности производства</a:t>
            </a:r>
          </a:p>
          <a:p>
            <a:r>
              <a:rPr lang="ru-RU" sz="2400" dirty="0" smtClean="0"/>
              <a:t>Требования заказчика и возможности производства должны быть сведены в единый документ</a:t>
            </a:r>
          </a:p>
          <a:p>
            <a:r>
              <a:rPr lang="ru-RU" sz="2400" dirty="0" smtClean="0"/>
              <a:t>Этот документ необходимо отслеживать в процессе всего выполнения заказа (план-факт)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23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Взаимодействие дизайнера с фирмой в которой он работает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097157"/>
              </p:ext>
            </p:extLst>
          </p:nvPr>
        </p:nvGraphicFramePr>
        <p:xfrm>
          <a:off x="578091" y="1935921"/>
          <a:ext cx="11038653" cy="44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493948" y="3970578"/>
            <a:ext cx="515156" cy="897635"/>
          </a:xfrm>
          <a:prstGeom prst="downArrow">
            <a:avLst>
              <a:gd name="adj1" fmla="val 1666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9182635" y="3552015"/>
            <a:ext cx="1" cy="418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748762"/>
              </p:ext>
            </p:extLst>
          </p:nvPr>
        </p:nvGraphicFramePr>
        <p:xfrm>
          <a:off x="913881" y="2572019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3799265" y="3835351"/>
            <a:ext cx="1" cy="418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015211" y="3835351"/>
            <a:ext cx="12879" cy="4185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3</a:t>
            </a:r>
            <a:r>
              <a:rPr lang="en-US" dirty="0" smtClean="0"/>
              <a:t>D </a:t>
            </a:r>
            <a:r>
              <a:rPr lang="ru-RU" dirty="0" smtClean="0"/>
              <a:t>модели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Выбор оптимальной программы для проектирования</a:t>
            </a:r>
          </a:p>
          <a:p>
            <a:r>
              <a:rPr lang="ru-RU" dirty="0" smtClean="0"/>
              <a:t>Фиксация технологической цепочки всего цикла</a:t>
            </a:r>
          </a:p>
          <a:p>
            <a:r>
              <a:rPr lang="ru-RU" dirty="0" smtClean="0"/>
              <a:t>Использование различные спец средств ( например, 3</a:t>
            </a:r>
            <a:r>
              <a:rPr lang="en-US" dirty="0" smtClean="0"/>
              <a:t>D </a:t>
            </a:r>
            <a:r>
              <a:rPr lang="ru-RU" dirty="0" smtClean="0"/>
              <a:t>сканер)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9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09" y="0"/>
            <a:ext cx="10353761" cy="1326321"/>
          </a:xfrm>
        </p:spPr>
        <p:txBody>
          <a:bodyPr/>
          <a:lstStyle/>
          <a:p>
            <a:r>
              <a:rPr lang="ru-RU" dirty="0" err="1" smtClean="0"/>
              <a:t>ПРограммы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863295"/>
              </p:ext>
            </p:extLst>
          </p:nvPr>
        </p:nvGraphicFramePr>
        <p:xfrm>
          <a:off x="283336" y="1026554"/>
          <a:ext cx="11694015" cy="5648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98005"/>
                <a:gridCol w="3898005"/>
                <a:gridCol w="3898005"/>
              </a:tblGrid>
              <a:tr h="59618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Rhinoceros</a:t>
                      </a:r>
                      <a:endParaRPr lang="ru-RU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Z-Brush</a:t>
                      </a:r>
                      <a:endParaRPr lang="ru-RU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Autodesk</a:t>
                      </a:r>
                      <a:r>
                        <a:rPr lang="en-US" sz="2800" baseline="0" dirty="0" smtClean="0"/>
                        <a:t> 3ds Max</a:t>
                      </a:r>
                      <a:endParaRPr lang="ru-RU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204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93449">
                <a:tc>
                  <a:txBody>
                    <a:bodyPr/>
                    <a:lstStyle/>
                    <a:p>
                      <a:r>
                        <a:rPr lang="ru-RU" dirty="0" smtClean="0"/>
                        <a:t> программное обеспечение для трехмерного NURBS-моделирования разработки </a:t>
                      </a:r>
                      <a:r>
                        <a:rPr lang="ru-RU" dirty="0" err="1" smtClean="0"/>
                        <a:t>Robert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McNeel</a:t>
                      </a:r>
                      <a:r>
                        <a:rPr lang="ru-RU" dirty="0" smtClean="0"/>
                        <a:t> &amp; </a:t>
                      </a:r>
                      <a:r>
                        <a:rPr lang="ru-RU" dirty="0" err="1" smtClean="0"/>
                        <a:t>Associates</a:t>
                      </a:r>
                      <a:r>
                        <a:rPr lang="ru-RU" dirty="0" smtClean="0"/>
                        <a:t>. Преимущественно используется в промышленном дизайне, архитектуре, корабельном проектировании, ювелирном и автомобильном дизайне, в CAD/CAM проектировании, быстром </a:t>
                      </a:r>
                      <a:r>
                        <a:rPr lang="ru-RU" dirty="0" err="1" smtClean="0"/>
                        <a:t>прототипировании</a:t>
                      </a:r>
                      <a:r>
                        <a:rPr lang="ru-RU" dirty="0" smtClean="0"/>
                        <a:t>, реверсивной разработке, а также в мультимедиа и графическом дизайне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Имитация процесса «лепки» трёхмерной скульптуры, усиленного движком трёхмерного рендеринга в реальном времени, что существенно упрощает процедуру создания требуемого трёхмерного объекта. Также быстро работает со стандартными 3d объектами, используя кисти для модификации геометрии материалов и текстур. Позволяет добиться интерактивности при большом количестве полигонов.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профессиональная программная система для создания и редактирования трёхмерной графики и анимации, </a:t>
                      </a:r>
                      <a:r>
                        <a:rPr lang="ru-RU" dirty="0" err="1" smtClean="0"/>
                        <a:t>доразработанная</a:t>
                      </a:r>
                      <a:r>
                        <a:rPr lang="ru-RU" dirty="0" smtClean="0"/>
                        <a:t> компанией </a:t>
                      </a:r>
                      <a:r>
                        <a:rPr lang="ru-RU" dirty="0" err="1" smtClean="0"/>
                        <a:t>Autodesk</a:t>
                      </a:r>
                      <a:r>
                        <a:rPr lang="ru-RU" dirty="0" smtClean="0"/>
                        <a:t>. Содержит самые современные средства для художников и специалистов в области мультимедиа.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www.3dhubs.com/s3fs-public/talk/attachments/rhino_cad_logo_-_Google_Search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1" y="1709071"/>
            <a:ext cx="1017314" cy="101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2.bp.blogspot.com/_30vh7JacFgc/TGsK86oB5sI/AAAAAAAAAAc/2-rSj8-QrWw/s320/zbrush_logo_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18" y="1717910"/>
            <a:ext cx="1043860" cy="10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rtadwipayasa210.files.wordpress.com/2015/09/img_091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251" y="1709071"/>
            <a:ext cx="1046857" cy="1017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2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93" y="0"/>
            <a:ext cx="10353761" cy="1326321"/>
          </a:xfrm>
        </p:spPr>
        <p:txBody>
          <a:bodyPr/>
          <a:lstStyle/>
          <a:p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Сканирование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913" y="1326321"/>
            <a:ext cx="10353762" cy="3695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Сканирование объекта с использованием 3</a:t>
            </a:r>
            <a:r>
              <a:rPr lang="en-US" sz="2400" dirty="0" smtClean="0"/>
              <a:t>D</a:t>
            </a:r>
            <a:r>
              <a:rPr lang="ru-RU" sz="2400" dirty="0" smtClean="0"/>
              <a:t> сканера </a:t>
            </a:r>
          </a:p>
          <a:p>
            <a:r>
              <a:rPr lang="ru-RU" sz="2400" dirty="0" smtClean="0"/>
              <a:t>Построение </a:t>
            </a:r>
            <a:r>
              <a:rPr lang="en-US" sz="2400" dirty="0" smtClean="0"/>
              <a:t>STL-</a:t>
            </a:r>
            <a:r>
              <a:rPr lang="ru-RU" sz="2400" dirty="0" smtClean="0"/>
              <a:t>файла на основе скана</a:t>
            </a:r>
            <a:endParaRPr lang="ru-RU" sz="2400" dirty="0"/>
          </a:p>
        </p:txBody>
      </p:sp>
      <p:pic>
        <p:nvPicPr>
          <p:cNvPr id="2050" name="Picture 2" descr="http://volumetechnologies.ru/media/ckfinder/images/scanners/ATOM_on_trip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9" y="973122"/>
            <a:ext cx="2395705" cy="55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59" y="2618586"/>
            <a:ext cx="6026289" cy="37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84305"/>
            <a:ext cx="10353761" cy="1326321"/>
          </a:xfrm>
        </p:spPr>
        <p:txBody>
          <a:bodyPr/>
          <a:lstStyle/>
          <a:p>
            <a:r>
              <a:rPr lang="ru-RU" dirty="0" smtClean="0"/>
              <a:t>Вырост модели на различных 3</a:t>
            </a:r>
            <a:r>
              <a:rPr lang="en-US" dirty="0" smtClean="0"/>
              <a:t>D </a:t>
            </a:r>
            <a:r>
              <a:rPr lang="ru-RU" dirty="0" smtClean="0"/>
              <a:t>принтерах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m0-tub-ru.yandex.net/i?id=34677ec3aae751cdc2b8ceee64008680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9" y="2057401"/>
            <a:ext cx="5068082" cy="329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022" y="1549289"/>
            <a:ext cx="6607341" cy="3714905"/>
          </a:xfrm>
          <a:prstGeom prst="rect">
            <a:avLst/>
          </a:prstGeom>
        </p:spPr>
      </p:pic>
      <p:pic>
        <p:nvPicPr>
          <p:cNvPr id="6" name="Picture 4" descr="https://im0-tub-ru.yandex.net/i?id=45de777105183b16115085b84a8b4896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63" y="3160539"/>
            <a:ext cx="4375597" cy="327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g.ubu.ru/gal_studiya_yuvelirnogo_dizayna_postroenie_3d_modeley_rezka_voskovok_177735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55" y="2904633"/>
            <a:ext cx="64103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594</TotalTime>
  <Words>368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3D-моделирование - От идеи до изделия!</vt:lpstr>
      <vt:lpstr>Получение и составление технического задания</vt:lpstr>
      <vt:lpstr>«Нужен такой же но без крыльев»</vt:lpstr>
      <vt:lpstr>Взаимодействие дизайнера с фирмой в которой он работает </vt:lpstr>
      <vt:lpstr>Презентация PowerPoint</vt:lpstr>
      <vt:lpstr>Проектирование 3D модели</vt:lpstr>
      <vt:lpstr>ПРограммы</vt:lpstr>
      <vt:lpstr>3D Сканирование</vt:lpstr>
      <vt:lpstr>Вырост модели на различных 3D принтерах</vt:lpstr>
      <vt:lpstr>Создание воскового дерева (ёлка)</vt:lpstr>
      <vt:lpstr>Создание гипсовой формы для литья</vt:lpstr>
      <vt:lpstr>Плавка металла</vt:lpstr>
      <vt:lpstr>Процесс литья. Основные </vt:lpstr>
      <vt:lpstr>Последующие стадии. Дефекты литья</vt:lpstr>
      <vt:lpstr>Обработка литьевых изделий после литья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3D-моделирование. От идеи до изделия!</dc:title>
  <dc:creator>Andrey Gamsheev</dc:creator>
  <cp:lastModifiedBy>Andrey Gamsheev</cp:lastModifiedBy>
  <cp:revision>30</cp:revision>
  <dcterms:created xsi:type="dcterms:W3CDTF">2017-10-12T09:57:00Z</dcterms:created>
  <dcterms:modified xsi:type="dcterms:W3CDTF">2017-10-25T11:41:08Z</dcterms:modified>
</cp:coreProperties>
</file>